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09" r:id="rId4"/>
    <p:sldId id="310" r:id="rId5"/>
    <p:sldId id="311" r:id="rId6"/>
    <p:sldId id="312"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02" r:id="rId20"/>
    <p:sldId id="303" r:id="rId21"/>
    <p:sldId id="304" r:id="rId22"/>
    <p:sldId id="305" r:id="rId23"/>
    <p:sldId id="306" r:id="rId24"/>
    <p:sldId id="307" r:id="rId25"/>
    <p:sldId id="261" r:id="rId26"/>
    <p:sldId id="327" r:id="rId27"/>
    <p:sldId id="326" r:id="rId28"/>
    <p:sldId id="328" r:id="rId29"/>
    <p:sldId id="329" r:id="rId30"/>
    <p:sldId id="262" r:id="rId31"/>
    <p:sldId id="263" r:id="rId32"/>
    <p:sldId id="264" r:id="rId33"/>
    <p:sldId id="330" r:id="rId34"/>
    <p:sldId id="331" r:id="rId35"/>
    <p:sldId id="332" r:id="rId36"/>
    <p:sldId id="266" r:id="rId37"/>
    <p:sldId id="267" r:id="rId38"/>
    <p:sldId id="268" r:id="rId39"/>
    <p:sldId id="269" r:id="rId40"/>
    <p:sldId id="301" r:id="rId41"/>
    <p:sldId id="270" r:id="rId42"/>
    <p:sldId id="271" r:id="rId43"/>
    <p:sldId id="308" r:id="rId44"/>
    <p:sldId id="272" r:id="rId45"/>
    <p:sldId id="273" r:id="rId46"/>
    <p:sldId id="274" r:id="rId47"/>
    <p:sldId id="259"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 id="287" r:id="rId61"/>
    <p:sldId id="289" r:id="rId62"/>
    <p:sldId id="290" r:id="rId63"/>
    <p:sldId id="291" r:id="rId64"/>
    <p:sldId id="292" r:id="rId65"/>
    <p:sldId id="293" r:id="rId66"/>
    <p:sldId id="294" r:id="rId67"/>
    <p:sldId id="295" r:id="rId68"/>
    <p:sldId id="296" r:id="rId69"/>
    <p:sldId id="297" r:id="rId70"/>
    <p:sldId id="29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dhi Joshi Parsai" userId="44701545fa204d2b" providerId="LiveId" clId="{7B67133A-4A03-42D5-A51A-0366D28103C6}"/>
    <pc:docChg chg="undo redo custSel addSld delSld modSld sldOrd">
      <pc:chgData name="Nidhi Joshi Parsai" userId="44701545fa204d2b" providerId="LiveId" clId="{7B67133A-4A03-42D5-A51A-0366D28103C6}" dt="2026-03-31T05:54:24.068" v="958" actId="478"/>
      <pc:docMkLst>
        <pc:docMk/>
      </pc:docMkLst>
      <pc:sldChg chg="modSp mod">
        <pc:chgData name="Nidhi Joshi Parsai" userId="44701545fa204d2b" providerId="LiveId" clId="{7B67133A-4A03-42D5-A51A-0366D28103C6}" dt="2026-03-16T14:48:57.838" v="788" actId="27636"/>
        <pc:sldMkLst>
          <pc:docMk/>
          <pc:sldMk cId="4078302188" sldId="258"/>
        </pc:sldMkLst>
        <pc:spChg chg="mod">
          <ac:chgData name="Nidhi Joshi Parsai" userId="44701545fa204d2b" providerId="LiveId" clId="{7B67133A-4A03-42D5-A51A-0366D28103C6}" dt="2026-03-16T14:41:02.405" v="651" actId="20577"/>
          <ac:spMkLst>
            <pc:docMk/>
            <pc:sldMk cId="4078302188" sldId="258"/>
            <ac:spMk id="2" creationId="{D4B3B0C1-9859-3AC7-7C2A-C501E853876F}"/>
          </ac:spMkLst>
        </pc:spChg>
        <pc:spChg chg="mod">
          <ac:chgData name="Nidhi Joshi Parsai" userId="44701545fa204d2b" providerId="LiveId" clId="{7B67133A-4A03-42D5-A51A-0366D28103C6}" dt="2026-03-16T14:48:57.838" v="788" actId="27636"/>
          <ac:spMkLst>
            <pc:docMk/>
            <pc:sldMk cId="4078302188" sldId="258"/>
            <ac:spMk id="3" creationId="{91562C5B-B0D9-5B1A-AFA9-F8D5002939CF}"/>
          </ac:spMkLst>
        </pc:spChg>
      </pc:sldChg>
      <pc:sldChg chg="modSp mod">
        <pc:chgData name="Nidhi Joshi Parsai" userId="44701545fa204d2b" providerId="LiveId" clId="{7B67133A-4A03-42D5-A51A-0366D28103C6}" dt="2026-03-16T14:42:42.765" v="676" actId="5793"/>
        <pc:sldMkLst>
          <pc:docMk/>
          <pc:sldMk cId="1433191357" sldId="261"/>
        </pc:sldMkLst>
        <pc:spChg chg="mod">
          <ac:chgData name="Nidhi Joshi Parsai" userId="44701545fa204d2b" providerId="LiveId" clId="{7B67133A-4A03-42D5-A51A-0366D28103C6}" dt="2026-03-16T14:41:56.326" v="674" actId="207"/>
          <ac:spMkLst>
            <pc:docMk/>
            <pc:sldMk cId="1433191357" sldId="261"/>
            <ac:spMk id="2" creationId="{D4B3B0C1-9859-3AC7-7C2A-C501E853876F}"/>
          </ac:spMkLst>
        </pc:spChg>
        <pc:spChg chg="mod">
          <ac:chgData name="Nidhi Joshi Parsai" userId="44701545fa204d2b" providerId="LiveId" clId="{7B67133A-4A03-42D5-A51A-0366D28103C6}" dt="2026-03-16T14:42:42.765" v="676" actId="5793"/>
          <ac:spMkLst>
            <pc:docMk/>
            <pc:sldMk cId="1433191357" sldId="261"/>
            <ac:spMk id="3" creationId="{91562C5B-B0D9-5B1A-AFA9-F8D5002939CF}"/>
          </ac:spMkLst>
        </pc:spChg>
      </pc:sldChg>
      <pc:sldChg chg="modSp mod">
        <pc:chgData name="Nidhi Joshi Parsai" userId="44701545fa204d2b" providerId="LiveId" clId="{7B67133A-4A03-42D5-A51A-0366D28103C6}" dt="2026-03-16T15:15:53.626" v="880" actId="113"/>
        <pc:sldMkLst>
          <pc:docMk/>
          <pc:sldMk cId="737407064" sldId="262"/>
        </pc:sldMkLst>
        <pc:spChg chg="mod">
          <ac:chgData name="Nidhi Joshi Parsai" userId="44701545fa204d2b" providerId="LiveId" clId="{7B67133A-4A03-42D5-A51A-0366D28103C6}" dt="2026-03-16T14:47:22.421" v="780" actId="207"/>
          <ac:spMkLst>
            <pc:docMk/>
            <pc:sldMk cId="737407064" sldId="262"/>
            <ac:spMk id="2" creationId="{D4B3B0C1-9859-3AC7-7C2A-C501E853876F}"/>
          </ac:spMkLst>
        </pc:spChg>
        <pc:spChg chg="mod">
          <ac:chgData name="Nidhi Joshi Parsai" userId="44701545fa204d2b" providerId="LiveId" clId="{7B67133A-4A03-42D5-A51A-0366D28103C6}" dt="2026-03-16T15:15:53.626" v="880" actId="113"/>
          <ac:spMkLst>
            <pc:docMk/>
            <pc:sldMk cId="737407064" sldId="262"/>
            <ac:spMk id="3" creationId="{91562C5B-B0D9-5B1A-AFA9-F8D5002939CF}"/>
          </ac:spMkLst>
        </pc:spChg>
      </pc:sldChg>
      <pc:sldChg chg="modSp mod">
        <pc:chgData name="Nidhi Joshi Parsai" userId="44701545fa204d2b" providerId="LiveId" clId="{7B67133A-4A03-42D5-A51A-0366D28103C6}" dt="2026-03-16T15:16:58.363" v="882" actId="114"/>
        <pc:sldMkLst>
          <pc:docMk/>
          <pc:sldMk cId="1877834218" sldId="264"/>
        </pc:sldMkLst>
        <pc:spChg chg="mod">
          <ac:chgData name="Nidhi Joshi Parsai" userId="44701545fa204d2b" providerId="LiveId" clId="{7B67133A-4A03-42D5-A51A-0366D28103C6}" dt="2026-03-16T15:16:58.363" v="882" actId="114"/>
          <ac:spMkLst>
            <pc:docMk/>
            <pc:sldMk cId="1877834218" sldId="264"/>
            <ac:spMk id="3" creationId="{91562C5B-B0D9-5B1A-AFA9-F8D5002939CF}"/>
          </ac:spMkLst>
        </pc:spChg>
      </pc:sldChg>
      <pc:sldChg chg="modSp mod">
        <pc:chgData name="Nidhi Joshi Parsai" userId="44701545fa204d2b" providerId="LiveId" clId="{7B67133A-4A03-42D5-A51A-0366D28103C6}" dt="2026-03-16T15:29:01.306" v="940" actId="14100"/>
        <pc:sldMkLst>
          <pc:docMk/>
          <pc:sldMk cId="483061057" sldId="270"/>
        </pc:sldMkLst>
        <pc:spChg chg="mod">
          <ac:chgData name="Nidhi Joshi Parsai" userId="44701545fa204d2b" providerId="LiveId" clId="{7B67133A-4A03-42D5-A51A-0366D28103C6}" dt="2026-03-16T15:28:53.929" v="936" actId="207"/>
          <ac:spMkLst>
            <pc:docMk/>
            <pc:sldMk cId="483061057" sldId="270"/>
            <ac:spMk id="2" creationId="{D4B3B0C1-9859-3AC7-7C2A-C501E853876F}"/>
          </ac:spMkLst>
        </pc:spChg>
        <pc:spChg chg="mod">
          <ac:chgData name="Nidhi Joshi Parsai" userId="44701545fa204d2b" providerId="LiveId" clId="{7B67133A-4A03-42D5-A51A-0366D28103C6}" dt="2026-03-16T15:29:01.306" v="940" actId="14100"/>
          <ac:spMkLst>
            <pc:docMk/>
            <pc:sldMk cId="483061057" sldId="270"/>
            <ac:spMk id="3" creationId="{91562C5B-B0D9-5B1A-AFA9-F8D5002939CF}"/>
          </ac:spMkLst>
        </pc:spChg>
      </pc:sldChg>
      <pc:sldChg chg="delSp mod">
        <pc:chgData name="Nidhi Joshi Parsai" userId="44701545fa204d2b" providerId="LiveId" clId="{7B67133A-4A03-42D5-A51A-0366D28103C6}" dt="2026-03-31T05:53:25.194" v="949" actId="478"/>
        <pc:sldMkLst>
          <pc:docMk/>
          <pc:sldMk cId="3352887706" sldId="286"/>
        </pc:sldMkLst>
        <pc:inkChg chg="del">
          <ac:chgData name="Nidhi Joshi Parsai" userId="44701545fa204d2b" providerId="LiveId" clId="{7B67133A-4A03-42D5-A51A-0366D28103C6}" dt="2026-03-31T05:53:25.194" v="949" actId="478"/>
          <ac:inkMkLst>
            <pc:docMk/>
            <pc:sldMk cId="3352887706" sldId="286"/>
            <ac:inkMk id="2" creationId="{E7E02231-888E-C230-3D58-05D70567C2D7}"/>
          </ac:inkMkLst>
        </pc:inkChg>
      </pc:sldChg>
      <pc:sldChg chg="delSp mod">
        <pc:chgData name="Nidhi Joshi Parsai" userId="44701545fa204d2b" providerId="LiveId" clId="{7B67133A-4A03-42D5-A51A-0366D28103C6}" dt="2026-03-31T05:53:29.357" v="950" actId="478"/>
        <pc:sldMkLst>
          <pc:docMk/>
          <pc:sldMk cId="3437555095" sldId="287"/>
        </pc:sldMkLst>
        <pc:inkChg chg="del">
          <ac:chgData name="Nidhi Joshi Parsai" userId="44701545fa204d2b" providerId="LiveId" clId="{7B67133A-4A03-42D5-A51A-0366D28103C6}" dt="2026-03-31T05:53:29.357" v="950" actId="478"/>
          <ac:inkMkLst>
            <pc:docMk/>
            <pc:sldMk cId="3437555095" sldId="287"/>
            <ac:inkMk id="2" creationId="{7E1A1FC6-AB40-D697-534D-FEA66D266FB3}"/>
          </ac:inkMkLst>
        </pc:inkChg>
      </pc:sldChg>
      <pc:sldChg chg="delSp mod">
        <pc:chgData name="Nidhi Joshi Parsai" userId="44701545fa204d2b" providerId="LiveId" clId="{7B67133A-4A03-42D5-A51A-0366D28103C6}" dt="2026-03-31T05:54:24.068" v="958" actId="478"/>
        <pc:sldMkLst>
          <pc:docMk/>
          <pc:sldMk cId="2890283293" sldId="291"/>
        </pc:sldMkLst>
        <pc:inkChg chg="del">
          <ac:chgData name="Nidhi Joshi Parsai" userId="44701545fa204d2b" providerId="LiveId" clId="{7B67133A-4A03-42D5-A51A-0366D28103C6}" dt="2026-03-31T05:54:24.068" v="958" actId="478"/>
          <ac:inkMkLst>
            <pc:docMk/>
            <pc:sldMk cId="2890283293" sldId="291"/>
            <ac:inkMk id="2" creationId="{E5C65799-D508-62A3-1528-80F66641ADE2}"/>
          </ac:inkMkLst>
        </pc:inkChg>
      </pc:sldChg>
      <pc:sldChg chg="delSp mod">
        <pc:chgData name="Nidhi Joshi Parsai" userId="44701545fa204d2b" providerId="LiveId" clId="{7B67133A-4A03-42D5-A51A-0366D28103C6}" dt="2026-03-31T05:53:36.889" v="951" actId="478"/>
        <pc:sldMkLst>
          <pc:docMk/>
          <pc:sldMk cId="1258154077" sldId="292"/>
        </pc:sldMkLst>
        <pc:inkChg chg="del">
          <ac:chgData name="Nidhi Joshi Parsai" userId="44701545fa204d2b" providerId="LiveId" clId="{7B67133A-4A03-42D5-A51A-0366D28103C6}" dt="2026-03-31T05:53:36.889" v="951" actId="478"/>
          <ac:inkMkLst>
            <pc:docMk/>
            <pc:sldMk cId="1258154077" sldId="292"/>
            <ac:inkMk id="2" creationId="{79032686-C14C-C3C6-2BA3-157222F44FF5}"/>
          </ac:inkMkLst>
        </pc:inkChg>
      </pc:sldChg>
      <pc:sldChg chg="delSp modSp mod">
        <pc:chgData name="Nidhi Joshi Parsai" userId="44701545fa204d2b" providerId="LiveId" clId="{7B67133A-4A03-42D5-A51A-0366D28103C6}" dt="2026-03-31T05:53:46.307" v="953" actId="1038"/>
        <pc:sldMkLst>
          <pc:docMk/>
          <pc:sldMk cId="3627312732" sldId="293"/>
        </pc:sldMkLst>
        <pc:picChg chg="mod">
          <ac:chgData name="Nidhi Joshi Parsai" userId="44701545fa204d2b" providerId="LiveId" clId="{7B67133A-4A03-42D5-A51A-0366D28103C6}" dt="2026-03-31T05:53:46.307" v="953" actId="1038"/>
          <ac:picMkLst>
            <pc:docMk/>
            <pc:sldMk cId="3627312732" sldId="293"/>
            <ac:picMk id="5" creationId="{38F0E173-77E2-F941-C583-E275E31C4493}"/>
          </ac:picMkLst>
        </pc:picChg>
        <pc:inkChg chg="del">
          <ac:chgData name="Nidhi Joshi Parsai" userId="44701545fa204d2b" providerId="LiveId" clId="{7B67133A-4A03-42D5-A51A-0366D28103C6}" dt="2026-03-31T05:53:42.760" v="952" actId="478"/>
          <ac:inkMkLst>
            <pc:docMk/>
            <pc:sldMk cId="3627312732" sldId="293"/>
            <ac:inkMk id="2" creationId="{287EF6D8-842A-1555-E918-E4E67134960C}"/>
          </ac:inkMkLst>
        </pc:inkChg>
      </pc:sldChg>
      <pc:sldChg chg="delSp modSp mod">
        <pc:chgData name="Nidhi Joshi Parsai" userId="44701545fa204d2b" providerId="LiveId" clId="{7B67133A-4A03-42D5-A51A-0366D28103C6}" dt="2026-03-31T05:53:52.901" v="955" actId="1038"/>
        <pc:sldMkLst>
          <pc:docMk/>
          <pc:sldMk cId="559132658" sldId="294"/>
        </pc:sldMkLst>
        <pc:picChg chg="mod">
          <ac:chgData name="Nidhi Joshi Parsai" userId="44701545fa204d2b" providerId="LiveId" clId="{7B67133A-4A03-42D5-A51A-0366D28103C6}" dt="2026-03-31T05:53:52.901" v="955" actId="1038"/>
          <ac:picMkLst>
            <pc:docMk/>
            <pc:sldMk cId="559132658" sldId="294"/>
            <ac:picMk id="5" creationId="{BA05CD4B-FCCA-B381-8769-2598AB8D5426}"/>
          </ac:picMkLst>
        </pc:picChg>
        <pc:inkChg chg="del">
          <ac:chgData name="Nidhi Joshi Parsai" userId="44701545fa204d2b" providerId="LiveId" clId="{7B67133A-4A03-42D5-A51A-0366D28103C6}" dt="2026-03-31T05:53:51.670" v="954" actId="478"/>
          <ac:inkMkLst>
            <pc:docMk/>
            <pc:sldMk cId="559132658" sldId="294"/>
            <ac:inkMk id="2" creationId="{D972CDDB-CF16-A47D-6592-95652AA78E4E}"/>
          </ac:inkMkLst>
        </pc:inkChg>
      </pc:sldChg>
      <pc:sldChg chg="delSp mod">
        <pc:chgData name="Nidhi Joshi Parsai" userId="44701545fa204d2b" providerId="LiveId" clId="{7B67133A-4A03-42D5-A51A-0366D28103C6}" dt="2026-03-31T05:54:01.039" v="956" actId="478"/>
        <pc:sldMkLst>
          <pc:docMk/>
          <pc:sldMk cId="1485896692" sldId="295"/>
        </pc:sldMkLst>
        <pc:inkChg chg="del">
          <ac:chgData name="Nidhi Joshi Parsai" userId="44701545fa204d2b" providerId="LiveId" clId="{7B67133A-4A03-42D5-A51A-0366D28103C6}" dt="2026-03-31T05:54:01.039" v="956" actId="478"/>
          <ac:inkMkLst>
            <pc:docMk/>
            <pc:sldMk cId="1485896692" sldId="295"/>
            <ac:inkMk id="2" creationId="{ED0BC244-2161-2B63-08AD-6B47BD183A0F}"/>
          </ac:inkMkLst>
        </pc:inkChg>
      </pc:sldChg>
      <pc:sldChg chg="delSp mod">
        <pc:chgData name="Nidhi Joshi Parsai" userId="44701545fa204d2b" providerId="LiveId" clId="{7B67133A-4A03-42D5-A51A-0366D28103C6}" dt="2026-03-31T05:54:04.864" v="957" actId="478"/>
        <pc:sldMkLst>
          <pc:docMk/>
          <pc:sldMk cId="3656660554" sldId="296"/>
        </pc:sldMkLst>
        <pc:inkChg chg="del">
          <ac:chgData name="Nidhi Joshi Parsai" userId="44701545fa204d2b" providerId="LiveId" clId="{7B67133A-4A03-42D5-A51A-0366D28103C6}" dt="2026-03-31T05:54:04.864" v="957" actId="478"/>
          <ac:inkMkLst>
            <pc:docMk/>
            <pc:sldMk cId="3656660554" sldId="296"/>
            <ac:inkMk id="2" creationId="{274C1C3A-1266-E399-E65B-C92ECAF60345}"/>
          </ac:inkMkLst>
        </pc:inkChg>
      </pc:sldChg>
      <pc:sldChg chg="addSp modSp mod chgLayout">
        <pc:chgData name="Nidhi Joshi Parsai" userId="44701545fa204d2b" providerId="LiveId" clId="{7B67133A-4A03-42D5-A51A-0366D28103C6}" dt="2026-03-16T15:28:12.745" v="929" actId="14100"/>
        <pc:sldMkLst>
          <pc:docMk/>
          <pc:sldMk cId="3384569402" sldId="301"/>
        </pc:sldMkLst>
        <pc:spChg chg="add mod ord">
          <ac:chgData name="Nidhi Joshi Parsai" userId="44701545fa204d2b" providerId="LiveId" clId="{7B67133A-4A03-42D5-A51A-0366D28103C6}" dt="2026-03-16T15:28:08.059" v="928" actId="207"/>
          <ac:spMkLst>
            <pc:docMk/>
            <pc:sldMk cId="3384569402" sldId="301"/>
            <ac:spMk id="2" creationId="{CF655018-70ED-7C97-40FF-87112B6672A1}"/>
          </ac:spMkLst>
        </pc:spChg>
        <pc:spChg chg="mod ord">
          <ac:chgData name="Nidhi Joshi Parsai" userId="44701545fa204d2b" providerId="LiveId" clId="{7B67133A-4A03-42D5-A51A-0366D28103C6}" dt="2026-03-16T15:28:12.745" v="929" actId="14100"/>
          <ac:spMkLst>
            <pc:docMk/>
            <pc:sldMk cId="3384569402" sldId="301"/>
            <ac:spMk id="3" creationId="{ED2AF41E-9780-FCA3-E3B4-D342D1DDC95E}"/>
          </ac:spMkLst>
        </pc:spChg>
      </pc:sldChg>
      <pc:sldChg chg="modSp mod">
        <pc:chgData name="Nidhi Joshi Parsai" userId="44701545fa204d2b" providerId="LiveId" clId="{7B67133A-4A03-42D5-A51A-0366D28103C6}" dt="2026-03-20T02:54:21.297" v="941" actId="5793"/>
        <pc:sldMkLst>
          <pc:docMk/>
          <pc:sldMk cId="3200670516" sldId="302"/>
        </pc:sldMkLst>
        <pc:spChg chg="mod">
          <ac:chgData name="Nidhi Joshi Parsai" userId="44701545fa204d2b" providerId="LiveId" clId="{7B67133A-4A03-42D5-A51A-0366D28103C6}" dt="2026-03-20T02:54:21.297" v="941" actId="5793"/>
          <ac:spMkLst>
            <pc:docMk/>
            <pc:sldMk cId="3200670516" sldId="302"/>
            <ac:spMk id="3" creationId="{65084FDA-900E-A42C-21BB-91917891B992}"/>
          </ac:spMkLst>
        </pc:spChg>
        <pc:spChg chg="mod">
          <ac:chgData name="Nidhi Joshi Parsai" userId="44701545fa204d2b" providerId="LiveId" clId="{7B67133A-4A03-42D5-A51A-0366D28103C6}" dt="2026-03-16T14:36:55.965" v="550" actId="207"/>
          <ac:spMkLst>
            <pc:docMk/>
            <pc:sldMk cId="3200670516" sldId="302"/>
            <ac:spMk id="4" creationId="{759F97D9-F91C-8A74-DCAD-2782FD5B0CF3}"/>
          </ac:spMkLst>
        </pc:spChg>
      </pc:sldChg>
      <pc:sldChg chg="modSp mod">
        <pc:chgData name="Nidhi Joshi Parsai" userId="44701545fa204d2b" providerId="LiveId" clId="{7B67133A-4A03-42D5-A51A-0366D28103C6}" dt="2026-03-16T14:39:07.715" v="571" actId="207"/>
        <pc:sldMkLst>
          <pc:docMk/>
          <pc:sldMk cId="2167178402" sldId="303"/>
        </pc:sldMkLst>
        <pc:spChg chg="mod">
          <ac:chgData name="Nidhi Joshi Parsai" userId="44701545fa204d2b" providerId="LiveId" clId="{7B67133A-4A03-42D5-A51A-0366D28103C6}" dt="2026-03-16T14:38:30.357" v="567" actId="207"/>
          <ac:spMkLst>
            <pc:docMk/>
            <pc:sldMk cId="2167178402" sldId="303"/>
            <ac:spMk id="2" creationId="{53ADA974-C996-4500-AE48-255E951888AD}"/>
          </ac:spMkLst>
        </pc:spChg>
        <pc:spChg chg="mod">
          <ac:chgData name="Nidhi Joshi Parsai" userId="44701545fa204d2b" providerId="LiveId" clId="{7B67133A-4A03-42D5-A51A-0366D28103C6}" dt="2026-03-16T14:39:07.715" v="571" actId="207"/>
          <ac:spMkLst>
            <pc:docMk/>
            <pc:sldMk cId="2167178402" sldId="303"/>
            <ac:spMk id="3" creationId="{456AD4D4-5BB9-7DDA-7ED5-2D6AC58CEE5A}"/>
          </ac:spMkLst>
        </pc:spChg>
      </pc:sldChg>
      <pc:sldChg chg="modSp mod">
        <pc:chgData name="Nidhi Joshi Parsai" userId="44701545fa204d2b" providerId="LiveId" clId="{7B67133A-4A03-42D5-A51A-0366D28103C6}" dt="2026-03-16T14:39:01.192" v="570" actId="207"/>
        <pc:sldMkLst>
          <pc:docMk/>
          <pc:sldMk cId="3842524447" sldId="304"/>
        </pc:sldMkLst>
        <pc:spChg chg="mod">
          <ac:chgData name="Nidhi Joshi Parsai" userId="44701545fa204d2b" providerId="LiveId" clId="{7B67133A-4A03-42D5-A51A-0366D28103C6}" dt="2026-03-16T14:38:46.928" v="569" actId="207"/>
          <ac:spMkLst>
            <pc:docMk/>
            <pc:sldMk cId="3842524447" sldId="304"/>
            <ac:spMk id="2" creationId="{84EE7D7D-B192-DC97-3EF7-EA6E324AC7C5}"/>
          </ac:spMkLst>
        </pc:spChg>
        <pc:spChg chg="mod">
          <ac:chgData name="Nidhi Joshi Parsai" userId="44701545fa204d2b" providerId="LiveId" clId="{7B67133A-4A03-42D5-A51A-0366D28103C6}" dt="2026-03-16T14:39:01.192" v="570" actId="207"/>
          <ac:spMkLst>
            <pc:docMk/>
            <pc:sldMk cId="3842524447" sldId="304"/>
            <ac:spMk id="3" creationId="{AF359472-CD58-F85A-D988-073736322E1E}"/>
          </ac:spMkLst>
        </pc:spChg>
      </pc:sldChg>
      <pc:sldChg chg="modSp mod">
        <pc:chgData name="Nidhi Joshi Parsai" userId="44701545fa204d2b" providerId="LiveId" clId="{7B67133A-4A03-42D5-A51A-0366D28103C6}" dt="2026-03-16T15:14:30.290" v="879" actId="113"/>
        <pc:sldMkLst>
          <pc:docMk/>
          <pc:sldMk cId="4145409592" sldId="305"/>
        </pc:sldMkLst>
        <pc:spChg chg="mod">
          <ac:chgData name="Nidhi Joshi Parsai" userId="44701545fa204d2b" providerId="LiveId" clId="{7B67133A-4A03-42D5-A51A-0366D28103C6}" dt="2026-03-16T14:40:19.601" v="618" actId="207"/>
          <ac:spMkLst>
            <pc:docMk/>
            <pc:sldMk cId="4145409592" sldId="305"/>
            <ac:spMk id="2" creationId="{A71553B5-32FE-6034-7D47-444AFE2D343C}"/>
          </ac:spMkLst>
        </pc:spChg>
        <pc:spChg chg="mod">
          <ac:chgData name="Nidhi Joshi Parsai" userId="44701545fa204d2b" providerId="LiveId" clId="{7B67133A-4A03-42D5-A51A-0366D28103C6}" dt="2026-03-16T15:14:30.290" v="879" actId="113"/>
          <ac:spMkLst>
            <pc:docMk/>
            <pc:sldMk cId="4145409592" sldId="305"/>
            <ac:spMk id="5" creationId="{B5249EB9-F739-4B49-F1E6-C396E1639E20}"/>
          </ac:spMkLst>
        </pc:spChg>
      </pc:sldChg>
      <pc:sldChg chg="modSp mod">
        <pc:chgData name="Nidhi Joshi Parsai" userId="44701545fa204d2b" providerId="LiveId" clId="{7B67133A-4A03-42D5-A51A-0366D28103C6}" dt="2026-03-20T02:57:26.612" v="948" actId="1076"/>
        <pc:sldMkLst>
          <pc:docMk/>
          <pc:sldMk cId="1887413676" sldId="306"/>
        </pc:sldMkLst>
        <pc:spChg chg="mod">
          <ac:chgData name="Nidhi Joshi Parsai" userId="44701545fa204d2b" providerId="LiveId" clId="{7B67133A-4A03-42D5-A51A-0366D28103C6}" dt="2026-03-16T14:40:37.905" v="640" actId="207"/>
          <ac:spMkLst>
            <pc:docMk/>
            <pc:sldMk cId="1887413676" sldId="306"/>
            <ac:spMk id="2" creationId="{D1547CFA-6AE9-89DE-CFB4-4A1F2340A3E6}"/>
          </ac:spMkLst>
        </pc:spChg>
        <pc:spChg chg="mod">
          <ac:chgData name="Nidhi Joshi Parsai" userId="44701545fa204d2b" providerId="LiveId" clId="{7B67133A-4A03-42D5-A51A-0366D28103C6}" dt="2026-03-20T02:57:26.612" v="948" actId="1076"/>
          <ac:spMkLst>
            <pc:docMk/>
            <pc:sldMk cId="1887413676" sldId="306"/>
            <ac:spMk id="3" creationId="{7DFA4983-347D-B80A-BF89-8220B72B3A84}"/>
          </ac:spMkLst>
        </pc:spChg>
      </pc:sldChg>
      <pc:sldChg chg="addSp delSp modSp add mod modClrScheme chgLayout">
        <pc:chgData name="Nidhi Joshi Parsai" userId="44701545fa204d2b" providerId="LiveId" clId="{7B67133A-4A03-42D5-A51A-0366D28103C6}" dt="2026-03-16T14:51:24.832" v="801" actId="14100"/>
        <pc:sldMkLst>
          <pc:docMk/>
          <pc:sldMk cId="3240897861" sldId="309"/>
        </pc:sldMkLst>
        <pc:spChg chg="mod ord">
          <ac:chgData name="Nidhi Joshi Parsai" userId="44701545fa204d2b" providerId="LiveId" clId="{7B67133A-4A03-42D5-A51A-0366D28103C6}" dt="2026-03-16T14:49:30.677" v="790" actId="14100"/>
          <ac:spMkLst>
            <pc:docMk/>
            <pc:sldMk cId="3240897861" sldId="309"/>
            <ac:spMk id="2" creationId="{F3A13477-983F-62DD-8890-9634880919DD}"/>
          </ac:spMkLst>
        </pc:spChg>
        <pc:spChg chg="mod ord">
          <ac:chgData name="Nidhi Joshi Parsai" userId="44701545fa204d2b" providerId="LiveId" clId="{7B67133A-4A03-42D5-A51A-0366D28103C6}" dt="2026-03-16T14:50:34.869" v="794" actId="14100"/>
          <ac:spMkLst>
            <pc:docMk/>
            <pc:sldMk cId="3240897861" sldId="309"/>
            <ac:spMk id="3" creationId="{6950E908-318B-B947-3A5A-9DFFFC01D04A}"/>
          </ac:spMkLst>
        </pc:spChg>
        <pc:spChg chg="add mod ord">
          <ac:chgData name="Nidhi Joshi Parsai" userId="44701545fa204d2b" providerId="LiveId" clId="{7B67133A-4A03-42D5-A51A-0366D28103C6}" dt="2026-03-16T13:22:32.838" v="47" actId="14100"/>
          <ac:spMkLst>
            <pc:docMk/>
            <pc:sldMk cId="3240897861" sldId="309"/>
            <ac:spMk id="5" creationId="{2D78E98F-FC4A-8B30-D06D-92E23993238F}"/>
          </ac:spMkLst>
        </pc:spChg>
        <pc:spChg chg="add mod ord">
          <ac:chgData name="Nidhi Joshi Parsai" userId="44701545fa204d2b" providerId="LiveId" clId="{7B67133A-4A03-42D5-A51A-0366D28103C6}" dt="2026-03-16T14:51:24.832" v="801" actId="14100"/>
          <ac:spMkLst>
            <pc:docMk/>
            <pc:sldMk cId="3240897861" sldId="309"/>
            <ac:spMk id="7" creationId="{2556E0DF-73D3-D6D2-692D-8381C7A1FD07}"/>
          </ac:spMkLst>
        </pc:spChg>
      </pc:sldChg>
      <pc:sldChg chg="modSp add mod ord">
        <pc:chgData name="Nidhi Joshi Parsai" userId="44701545fa204d2b" providerId="LiveId" clId="{7B67133A-4A03-42D5-A51A-0366D28103C6}" dt="2026-03-16T14:53:15.258" v="815" actId="5793"/>
        <pc:sldMkLst>
          <pc:docMk/>
          <pc:sldMk cId="1489800836" sldId="310"/>
        </pc:sldMkLst>
        <pc:spChg chg="mod">
          <ac:chgData name="Nidhi Joshi Parsai" userId="44701545fa204d2b" providerId="LiveId" clId="{7B67133A-4A03-42D5-A51A-0366D28103C6}" dt="2026-03-16T14:41:11.881" v="659" actId="20577"/>
          <ac:spMkLst>
            <pc:docMk/>
            <pc:sldMk cId="1489800836" sldId="310"/>
            <ac:spMk id="2" creationId="{0B88B053-5295-E8A8-A1A4-734F2C6F2B4E}"/>
          </ac:spMkLst>
        </pc:spChg>
        <pc:spChg chg="mod">
          <ac:chgData name="Nidhi Joshi Parsai" userId="44701545fa204d2b" providerId="LiveId" clId="{7B67133A-4A03-42D5-A51A-0366D28103C6}" dt="2026-03-16T14:53:15.258" v="815" actId="5793"/>
          <ac:spMkLst>
            <pc:docMk/>
            <pc:sldMk cId="1489800836" sldId="310"/>
            <ac:spMk id="3" creationId="{0336DBE4-CA22-4D27-F8D4-4AEB52AF15E4}"/>
          </ac:spMkLst>
        </pc:spChg>
      </pc:sldChg>
      <pc:sldChg chg="addSp delSp modSp add mod modClrScheme chgLayout">
        <pc:chgData name="Nidhi Joshi Parsai" userId="44701545fa204d2b" providerId="LiveId" clId="{7B67133A-4A03-42D5-A51A-0366D28103C6}" dt="2026-03-16T14:57:45.621" v="850" actId="5793"/>
        <pc:sldMkLst>
          <pc:docMk/>
          <pc:sldMk cId="556958048" sldId="311"/>
        </pc:sldMkLst>
        <pc:spChg chg="mod ord">
          <ac:chgData name="Nidhi Joshi Parsai" userId="44701545fa204d2b" providerId="LiveId" clId="{7B67133A-4A03-42D5-A51A-0366D28103C6}" dt="2026-03-16T14:41:15.952" v="663" actId="20577"/>
          <ac:spMkLst>
            <pc:docMk/>
            <pc:sldMk cId="556958048" sldId="311"/>
            <ac:spMk id="2" creationId="{BA8541CD-3C1F-90E1-E444-4CEEEB4ACDE8}"/>
          </ac:spMkLst>
        </pc:spChg>
        <pc:spChg chg="add mod ord">
          <ac:chgData name="Nidhi Joshi Parsai" userId="44701545fa204d2b" providerId="LiveId" clId="{7B67133A-4A03-42D5-A51A-0366D28103C6}" dt="2026-03-16T14:53:30.042" v="816" actId="5793"/>
          <ac:spMkLst>
            <pc:docMk/>
            <pc:sldMk cId="556958048" sldId="311"/>
            <ac:spMk id="4" creationId="{9AC134A8-90DC-1A73-7090-5DB1F1B1A620}"/>
          </ac:spMkLst>
        </pc:spChg>
        <pc:spChg chg="add mod ord">
          <ac:chgData name="Nidhi Joshi Parsai" userId="44701545fa204d2b" providerId="LiveId" clId="{7B67133A-4A03-42D5-A51A-0366D28103C6}" dt="2026-03-16T14:57:45.621" v="850" actId="5793"/>
          <ac:spMkLst>
            <pc:docMk/>
            <pc:sldMk cId="556958048" sldId="311"/>
            <ac:spMk id="5" creationId="{21491008-A696-9570-8F2C-73C198D22FEC}"/>
          </ac:spMkLst>
        </pc:spChg>
      </pc:sldChg>
      <pc:sldChg chg="delSp modSp add mod modClrScheme chgLayout">
        <pc:chgData name="Nidhi Joshi Parsai" userId="44701545fa204d2b" providerId="LiveId" clId="{7B67133A-4A03-42D5-A51A-0366D28103C6}" dt="2026-03-16T14:41:30.309" v="669" actId="20577"/>
        <pc:sldMkLst>
          <pc:docMk/>
          <pc:sldMk cId="2082648610" sldId="312"/>
        </pc:sldMkLst>
        <pc:spChg chg="mod ord">
          <ac:chgData name="Nidhi Joshi Parsai" userId="44701545fa204d2b" providerId="LiveId" clId="{7B67133A-4A03-42D5-A51A-0366D28103C6}" dt="2026-03-16T14:41:30.309" v="669" actId="20577"/>
          <ac:spMkLst>
            <pc:docMk/>
            <pc:sldMk cId="2082648610" sldId="312"/>
            <ac:spMk id="2" creationId="{7C7204D4-C8B2-64FC-92A8-8BD00ABB4C54}"/>
          </ac:spMkLst>
        </pc:spChg>
        <pc:spChg chg="mod ord">
          <ac:chgData name="Nidhi Joshi Parsai" userId="44701545fa204d2b" providerId="LiveId" clId="{7B67133A-4A03-42D5-A51A-0366D28103C6}" dt="2026-03-16T13:27:48.956" v="139" actId="5793"/>
          <ac:spMkLst>
            <pc:docMk/>
            <pc:sldMk cId="2082648610" sldId="312"/>
            <ac:spMk id="4" creationId="{F8A1EE7E-A5A8-7975-EC65-96B2F2A177D4}"/>
          </ac:spMkLst>
        </pc:spChg>
      </pc:sldChg>
      <pc:sldChg chg="modSp add mod">
        <pc:chgData name="Nidhi Joshi Parsai" userId="44701545fa204d2b" providerId="LiveId" clId="{7B67133A-4A03-42D5-A51A-0366D28103C6}" dt="2026-03-16T14:59:28.304" v="851" actId="123"/>
        <pc:sldMkLst>
          <pc:docMk/>
          <pc:sldMk cId="663849708" sldId="314"/>
        </pc:sldMkLst>
        <pc:spChg chg="mod">
          <ac:chgData name="Nidhi Joshi Parsai" userId="44701545fa204d2b" providerId="LiveId" clId="{7B67133A-4A03-42D5-A51A-0366D28103C6}" dt="2026-03-16T13:31:04.812" v="212" actId="20577"/>
          <ac:spMkLst>
            <pc:docMk/>
            <pc:sldMk cId="663849708" sldId="314"/>
            <ac:spMk id="2" creationId="{AA0D3AE3-4F63-B522-481A-E949177B4587}"/>
          </ac:spMkLst>
        </pc:spChg>
        <pc:spChg chg="mod">
          <ac:chgData name="Nidhi Joshi Parsai" userId="44701545fa204d2b" providerId="LiveId" clId="{7B67133A-4A03-42D5-A51A-0366D28103C6}" dt="2026-03-16T14:59:28.304" v="851" actId="123"/>
          <ac:spMkLst>
            <pc:docMk/>
            <pc:sldMk cId="663849708" sldId="314"/>
            <ac:spMk id="4" creationId="{FAF1D722-E775-0E38-AB2B-E586B143C352}"/>
          </ac:spMkLst>
        </pc:spChg>
      </pc:sldChg>
      <pc:sldChg chg="modSp add mod">
        <pc:chgData name="Nidhi Joshi Parsai" userId="44701545fa204d2b" providerId="LiveId" clId="{7B67133A-4A03-42D5-A51A-0366D28103C6}" dt="2026-03-16T13:33:07.701" v="261" actId="5793"/>
        <pc:sldMkLst>
          <pc:docMk/>
          <pc:sldMk cId="996015614" sldId="315"/>
        </pc:sldMkLst>
        <pc:spChg chg="mod">
          <ac:chgData name="Nidhi Joshi Parsai" userId="44701545fa204d2b" providerId="LiveId" clId="{7B67133A-4A03-42D5-A51A-0366D28103C6}" dt="2026-03-16T13:33:00.059" v="255" actId="20577"/>
          <ac:spMkLst>
            <pc:docMk/>
            <pc:sldMk cId="996015614" sldId="315"/>
            <ac:spMk id="2" creationId="{F683CEDF-A22E-D7AB-73C5-6CB96E975B64}"/>
          </ac:spMkLst>
        </pc:spChg>
        <pc:spChg chg="mod">
          <ac:chgData name="Nidhi Joshi Parsai" userId="44701545fa204d2b" providerId="LiveId" clId="{7B67133A-4A03-42D5-A51A-0366D28103C6}" dt="2026-03-16T13:33:07.701" v="261" actId="5793"/>
          <ac:spMkLst>
            <pc:docMk/>
            <pc:sldMk cId="996015614" sldId="315"/>
            <ac:spMk id="4" creationId="{1D0BA51F-01AA-31D1-4F86-217CE2382289}"/>
          </ac:spMkLst>
        </pc:spChg>
      </pc:sldChg>
      <pc:sldChg chg="addSp modSp add mod">
        <pc:chgData name="Nidhi Joshi Parsai" userId="44701545fa204d2b" providerId="LiveId" clId="{7B67133A-4A03-42D5-A51A-0366D28103C6}" dt="2026-03-16T15:01:19.693" v="854" actId="20577"/>
        <pc:sldMkLst>
          <pc:docMk/>
          <pc:sldMk cId="1145573881" sldId="316"/>
        </pc:sldMkLst>
        <pc:spChg chg="mod">
          <ac:chgData name="Nidhi Joshi Parsai" userId="44701545fa204d2b" providerId="LiveId" clId="{7B67133A-4A03-42D5-A51A-0366D28103C6}" dt="2026-03-16T13:34:06.189" v="303" actId="20577"/>
          <ac:spMkLst>
            <pc:docMk/>
            <pc:sldMk cId="1145573881" sldId="316"/>
            <ac:spMk id="2" creationId="{1DE44579-1756-7E71-37F1-19D83E7FBA35}"/>
          </ac:spMkLst>
        </pc:spChg>
        <pc:spChg chg="mod">
          <ac:chgData name="Nidhi Joshi Parsai" userId="44701545fa204d2b" providerId="LiveId" clId="{7B67133A-4A03-42D5-A51A-0366D28103C6}" dt="2026-03-16T15:01:19.693" v="854" actId="20577"/>
          <ac:spMkLst>
            <pc:docMk/>
            <pc:sldMk cId="1145573881" sldId="316"/>
            <ac:spMk id="4" creationId="{F1DDAA3F-A56C-DC29-7D74-8EF09717C48D}"/>
          </ac:spMkLst>
        </pc:spChg>
      </pc:sldChg>
      <pc:sldChg chg="modSp add mod">
        <pc:chgData name="Nidhi Joshi Parsai" userId="44701545fa204d2b" providerId="LiveId" clId="{7B67133A-4A03-42D5-A51A-0366D28103C6}" dt="2026-03-16T13:36:12.997" v="346" actId="20577"/>
        <pc:sldMkLst>
          <pc:docMk/>
          <pc:sldMk cId="4247394160" sldId="317"/>
        </pc:sldMkLst>
        <pc:spChg chg="mod">
          <ac:chgData name="Nidhi Joshi Parsai" userId="44701545fa204d2b" providerId="LiveId" clId="{7B67133A-4A03-42D5-A51A-0366D28103C6}" dt="2026-03-16T13:36:00.314" v="342"/>
          <ac:spMkLst>
            <pc:docMk/>
            <pc:sldMk cId="4247394160" sldId="317"/>
            <ac:spMk id="2" creationId="{2CC27E3C-0BED-FA3A-ACBB-AF15BCA1CD88}"/>
          </ac:spMkLst>
        </pc:spChg>
        <pc:spChg chg="mod">
          <ac:chgData name="Nidhi Joshi Parsai" userId="44701545fa204d2b" providerId="LiveId" clId="{7B67133A-4A03-42D5-A51A-0366D28103C6}" dt="2026-03-16T13:36:12.997" v="346" actId="20577"/>
          <ac:spMkLst>
            <pc:docMk/>
            <pc:sldMk cId="4247394160" sldId="317"/>
            <ac:spMk id="4" creationId="{9709BEF0-7F8A-35CD-9365-22CE66F7D06E}"/>
          </ac:spMkLst>
        </pc:spChg>
      </pc:sldChg>
      <pc:sldChg chg="modSp add mod">
        <pc:chgData name="Nidhi Joshi Parsai" userId="44701545fa204d2b" providerId="LiveId" clId="{7B67133A-4A03-42D5-A51A-0366D28103C6}" dt="2026-03-16T13:36:47.331" v="354" actId="115"/>
        <pc:sldMkLst>
          <pc:docMk/>
          <pc:sldMk cId="1121886048" sldId="318"/>
        </pc:sldMkLst>
        <pc:spChg chg="mod">
          <ac:chgData name="Nidhi Joshi Parsai" userId="44701545fa204d2b" providerId="LiveId" clId="{7B67133A-4A03-42D5-A51A-0366D28103C6}" dt="2026-03-16T13:36:47.331" v="354" actId="115"/>
          <ac:spMkLst>
            <pc:docMk/>
            <pc:sldMk cId="1121886048" sldId="318"/>
            <ac:spMk id="4" creationId="{1D9276DA-534D-4EFB-A58C-B80E16AF4F47}"/>
          </ac:spMkLst>
        </pc:spChg>
      </pc:sldChg>
      <pc:sldChg chg="modSp add mod">
        <pc:chgData name="Nidhi Joshi Parsai" userId="44701545fa204d2b" providerId="LiveId" clId="{7B67133A-4A03-42D5-A51A-0366D28103C6}" dt="2026-03-16T13:38:19.875" v="378" actId="5793"/>
        <pc:sldMkLst>
          <pc:docMk/>
          <pc:sldMk cId="9709183" sldId="319"/>
        </pc:sldMkLst>
        <pc:spChg chg="mod">
          <ac:chgData name="Nidhi Joshi Parsai" userId="44701545fa204d2b" providerId="LiveId" clId="{7B67133A-4A03-42D5-A51A-0366D28103C6}" dt="2026-03-16T13:38:13.220" v="375" actId="20577"/>
          <ac:spMkLst>
            <pc:docMk/>
            <pc:sldMk cId="9709183" sldId="319"/>
            <ac:spMk id="2" creationId="{98EA0B5A-EC11-6D5F-C842-A708FB57C4F1}"/>
          </ac:spMkLst>
        </pc:spChg>
        <pc:spChg chg="mod">
          <ac:chgData name="Nidhi Joshi Parsai" userId="44701545fa204d2b" providerId="LiveId" clId="{7B67133A-4A03-42D5-A51A-0366D28103C6}" dt="2026-03-16T13:38:19.875" v="378" actId="5793"/>
          <ac:spMkLst>
            <pc:docMk/>
            <pc:sldMk cId="9709183" sldId="319"/>
            <ac:spMk id="4" creationId="{417FC27D-5A53-3918-F25D-170E00123474}"/>
          </ac:spMkLst>
        </pc:spChg>
      </pc:sldChg>
      <pc:sldChg chg="modSp add mod">
        <pc:chgData name="Nidhi Joshi Parsai" userId="44701545fa204d2b" providerId="LiveId" clId="{7B67133A-4A03-42D5-A51A-0366D28103C6}" dt="2026-03-16T13:39:03.704" v="410"/>
        <pc:sldMkLst>
          <pc:docMk/>
          <pc:sldMk cId="1569644865" sldId="320"/>
        </pc:sldMkLst>
        <pc:spChg chg="mod">
          <ac:chgData name="Nidhi Joshi Parsai" userId="44701545fa204d2b" providerId="LiveId" clId="{7B67133A-4A03-42D5-A51A-0366D28103C6}" dt="2026-03-16T13:38:32.217" v="400" actId="20577"/>
          <ac:spMkLst>
            <pc:docMk/>
            <pc:sldMk cId="1569644865" sldId="320"/>
            <ac:spMk id="2" creationId="{369B7587-6A27-9213-0F8C-A38E8C761AC9}"/>
          </ac:spMkLst>
        </pc:spChg>
        <pc:spChg chg="mod">
          <ac:chgData name="Nidhi Joshi Parsai" userId="44701545fa204d2b" providerId="LiveId" clId="{7B67133A-4A03-42D5-A51A-0366D28103C6}" dt="2026-03-16T13:39:03.704" v="410"/>
          <ac:spMkLst>
            <pc:docMk/>
            <pc:sldMk cId="1569644865" sldId="320"/>
            <ac:spMk id="4" creationId="{65F6367E-7AD0-CDA6-92F2-CB3BC2CB6FCD}"/>
          </ac:spMkLst>
        </pc:spChg>
      </pc:sldChg>
      <pc:sldChg chg="modSp add mod">
        <pc:chgData name="Nidhi Joshi Parsai" userId="44701545fa204d2b" providerId="LiveId" clId="{7B67133A-4A03-42D5-A51A-0366D28103C6}" dt="2026-03-16T13:41:36.134" v="445" actId="5793"/>
        <pc:sldMkLst>
          <pc:docMk/>
          <pc:sldMk cId="4246692456" sldId="321"/>
        </pc:sldMkLst>
        <pc:spChg chg="mod">
          <ac:chgData name="Nidhi Joshi Parsai" userId="44701545fa204d2b" providerId="LiveId" clId="{7B67133A-4A03-42D5-A51A-0366D28103C6}" dt="2026-03-16T13:41:17.501" v="440" actId="20577"/>
          <ac:spMkLst>
            <pc:docMk/>
            <pc:sldMk cId="4246692456" sldId="321"/>
            <ac:spMk id="2" creationId="{1C7142E9-9149-0ECF-78FD-07214C5D8970}"/>
          </ac:spMkLst>
        </pc:spChg>
        <pc:spChg chg="mod">
          <ac:chgData name="Nidhi Joshi Parsai" userId="44701545fa204d2b" providerId="LiveId" clId="{7B67133A-4A03-42D5-A51A-0366D28103C6}" dt="2026-03-16T13:41:36.134" v="445" actId="5793"/>
          <ac:spMkLst>
            <pc:docMk/>
            <pc:sldMk cId="4246692456" sldId="321"/>
            <ac:spMk id="4" creationId="{1C5653E8-526D-1D5D-CAB1-D888C4A011D9}"/>
          </ac:spMkLst>
        </pc:spChg>
      </pc:sldChg>
      <pc:sldChg chg="addSp modSp add mod">
        <pc:chgData name="Nidhi Joshi Parsai" userId="44701545fa204d2b" providerId="LiveId" clId="{7B67133A-4A03-42D5-A51A-0366D28103C6}" dt="2026-03-16T13:43:08.550" v="478" actId="20577"/>
        <pc:sldMkLst>
          <pc:docMk/>
          <pc:sldMk cId="2709571844" sldId="322"/>
        </pc:sldMkLst>
        <pc:spChg chg="mod">
          <ac:chgData name="Nidhi Joshi Parsai" userId="44701545fa204d2b" providerId="LiveId" clId="{7B67133A-4A03-42D5-A51A-0366D28103C6}" dt="2026-03-16T13:42:18.460" v="463" actId="20577"/>
          <ac:spMkLst>
            <pc:docMk/>
            <pc:sldMk cId="2709571844" sldId="322"/>
            <ac:spMk id="2" creationId="{F030A366-E9EB-FC50-AEC1-EF4A6E08AD2E}"/>
          </ac:spMkLst>
        </pc:spChg>
        <pc:spChg chg="mod">
          <ac:chgData name="Nidhi Joshi Parsai" userId="44701545fa204d2b" providerId="LiveId" clId="{7B67133A-4A03-42D5-A51A-0366D28103C6}" dt="2026-03-16T13:43:08.550" v="478" actId="20577"/>
          <ac:spMkLst>
            <pc:docMk/>
            <pc:sldMk cId="2709571844" sldId="322"/>
            <ac:spMk id="4" creationId="{4542BE22-9BF4-F92D-4C9A-530294E978D6}"/>
          </ac:spMkLst>
        </pc:spChg>
      </pc:sldChg>
      <pc:sldChg chg="modSp add mod">
        <pc:chgData name="Nidhi Joshi Parsai" userId="44701545fa204d2b" providerId="LiveId" clId="{7B67133A-4A03-42D5-A51A-0366D28103C6}" dt="2026-03-16T13:43:49.610" v="498" actId="5793"/>
        <pc:sldMkLst>
          <pc:docMk/>
          <pc:sldMk cId="1292296076" sldId="323"/>
        </pc:sldMkLst>
        <pc:spChg chg="mod">
          <ac:chgData name="Nidhi Joshi Parsai" userId="44701545fa204d2b" providerId="LiveId" clId="{7B67133A-4A03-42D5-A51A-0366D28103C6}" dt="2026-03-16T13:43:46.094" v="495" actId="20577"/>
          <ac:spMkLst>
            <pc:docMk/>
            <pc:sldMk cId="1292296076" sldId="323"/>
            <ac:spMk id="2" creationId="{76257CDC-D75F-3CB4-3FA9-E81C74F31034}"/>
          </ac:spMkLst>
        </pc:spChg>
        <pc:spChg chg="mod">
          <ac:chgData name="Nidhi Joshi Parsai" userId="44701545fa204d2b" providerId="LiveId" clId="{7B67133A-4A03-42D5-A51A-0366D28103C6}" dt="2026-03-16T13:43:49.610" v="498" actId="5793"/>
          <ac:spMkLst>
            <pc:docMk/>
            <pc:sldMk cId="1292296076" sldId="323"/>
            <ac:spMk id="4" creationId="{B385F29C-D707-EF48-10E5-BD2DED3D367A}"/>
          </ac:spMkLst>
        </pc:spChg>
      </pc:sldChg>
      <pc:sldChg chg="modSp add mod">
        <pc:chgData name="Nidhi Joshi Parsai" userId="44701545fa204d2b" providerId="LiveId" clId="{7B67133A-4A03-42D5-A51A-0366D28103C6}" dt="2026-03-16T15:05:46.523" v="857" actId="20577"/>
        <pc:sldMkLst>
          <pc:docMk/>
          <pc:sldMk cId="2110294747" sldId="324"/>
        </pc:sldMkLst>
        <pc:spChg chg="mod">
          <ac:chgData name="Nidhi Joshi Parsai" userId="44701545fa204d2b" providerId="LiveId" clId="{7B67133A-4A03-42D5-A51A-0366D28103C6}" dt="2026-03-16T13:44:48.003" v="528" actId="20577"/>
          <ac:spMkLst>
            <pc:docMk/>
            <pc:sldMk cId="2110294747" sldId="324"/>
            <ac:spMk id="2" creationId="{6644457D-18EF-0438-7014-A329F39E14FF}"/>
          </ac:spMkLst>
        </pc:spChg>
        <pc:spChg chg="mod">
          <ac:chgData name="Nidhi Joshi Parsai" userId="44701545fa204d2b" providerId="LiveId" clId="{7B67133A-4A03-42D5-A51A-0366D28103C6}" dt="2026-03-16T15:05:46.523" v="857" actId="20577"/>
          <ac:spMkLst>
            <pc:docMk/>
            <pc:sldMk cId="2110294747" sldId="324"/>
            <ac:spMk id="4" creationId="{43F18534-A514-5396-9DC6-AD344323C0C1}"/>
          </ac:spMkLst>
        </pc:spChg>
      </pc:sldChg>
      <pc:sldChg chg="addSp delSp modSp new mod modClrScheme chgLayout">
        <pc:chgData name="Nidhi Joshi Parsai" userId="44701545fa204d2b" providerId="LiveId" clId="{7B67133A-4A03-42D5-A51A-0366D28103C6}" dt="2026-03-16T14:35:48.113" v="548" actId="207"/>
        <pc:sldMkLst>
          <pc:docMk/>
          <pc:sldMk cId="677250412" sldId="325"/>
        </pc:sldMkLst>
        <pc:spChg chg="mod ord">
          <ac:chgData name="Nidhi Joshi Parsai" userId="44701545fa204d2b" providerId="LiveId" clId="{7B67133A-4A03-42D5-A51A-0366D28103C6}" dt="2026-03-16T14:35:48.113" v="548" actId="207"/>
          <ac:spMkLst>
            <pc:docMk/>
            <pc:sldMk cId="677250412" sldId="325"/>
            <ac:spMk id="3" creationId="{8B0FF306-ECA6-5EF0-76BC-CA73CDC4F15A}"/>
          </ac:spMkLst>
        </pc:spChg>
      </pc:sldChg>
      <pc:sldChg chg="addSp modSp add mod">
        <pc:chgData name="Nidhi Joshi Parsai" userId="44701545fa204d2b" providerId="LiveId" clId="{7B67133A-4A03-42D5-A51A-0366D28103C6}" dt="2026-03-16T14:44:17.974" v="738" actId="20577"/>
        <pc:sldMkLst>
          <pc:docMk/>
          <pc:sldMk cId="1723065108" sldId="326"/>
        </pc:sldMkLst>
        <pc:spChg chg="mod">
          <ac:chgData name="Nidhi Joshi Parsai" userId="44701545fa204d2b" providerId="LiveId" clId="{7B67133A-4A03-42D5-A51A-0366D28103C6}" dt="2026-03-16T14:44:17.974" v="738" actId="20577"/>
          <ac:spMkLst>
            <pc:docMk/>
            <pc:sldMk cId="1723065108" sldId="326"/>
            <ac:spMk id="2" creationId="{90E41980-A321-BAED-B509-9B03D94C38D2}"/>
          </ac:spMkLst>
        </pc:spChg>
        <pc:spChg chg="mod">
          <ac:chgData name="Nidhi Joshi Parsai" userId="44701545fa204d2b" providerId="LiveId" clId="{7B67133A-4A03-42D5-A51A-0366D28103C6}" dt="2026-03-16T14:44:08.308" v="719" actId="20577"/>
          <ac:spMkLst>
            <pc:docMk/>
            <pc:sldMk cId="1723065108" sldId="326"/>
            <ac:spMk id="3" creationId="{73EA8FDE-76E8-9624-198A-C9164866637C}"/>
          </ac:spMkLst>
        </pc:spChg>
      </pc:sldChg>
      <pc:sldChg chg="add ord">
        <pc:chgData name="Nidhi Joshi Parsai" userId="44701545fa204d2b" providerId="LiveId" clId="{7B67133A-4A03-42D5-A51A-0366D28103C6}" dt="2026-03-16T14:45:31.248" v="765"/>
        <pc:sldMkLst>
          <pc:docMk/>
          <pc:sldMk cId="4168459348" sldId="327"/>
        </pc:sldMkLst>
      </pc:sldChg>
      <pc:sldChg chg="modSp add mod">
        <pc:chgData name="Nidhi Joshi Parsai" userId="44701545fa204d2b" providerId="LiveId" clId="{7B67133A-4A03-42D5-A51A-0366D28103C6}" dt="2026-03-16T14:45:17.089" v="760" actId="20577"/>
        <pc:sldMkLst>
          <pc:docMk/>
          <pc:sldMk cId="3662146118" sldId="328"/>
        </pc:sldMkLst>
        <pc:spChg chg="mod">
          <ac:chgData name="Nidhi Joshi Parsai" userId="44701545fa204d2b" providerId="LiveId" clId="{7B67133A-4A03-42D5-A51A-0366D28103C6}" dt="2026-03-16T14:45:12.009" v="758" actId="20577"/>
          <ac:spMkLst>
            <pc:docMk/>
            <pc:sldMk cId="3662146118" sldId="328"/>
            <ac:spMk id="2" creationId="{AADBBA6C-A835-C6DC-C104-311401C4F330}"/>
          </ac:spMkLst>
        </pc:spChg>
        <pc:spChg chg="mod">
          <ac:chgData name="Nidhi Joshi Parsai" userId="44701545fa204d2b" providerId="LiveId" clId="{7B67133A-4A03-42D5-A51A-0366D28103C6}" dt="2026-03-16T14:45:17.089" v="760" actId="20577"/>
          <ac:spMkLst>
            <pc:docMk/>
            <pc:sldMk cId="3662146118" sldId="328"/>
            <ac:spMk id="3" creationId="{A2E05970-0133-3A59-8858-3C2FFCEC607D}"/>
          </ac:spMkLst>
        </pc:spChg>
      </pc:sldChg>
      <pc:sldChg chg="modSp add mod">
        <pc:chgData name="Nidhi Joshi Parsai" userId="44701545fa204d2b" providerId="LiveId" clId="{7B67133A-4A03-42D5-A51A-0366D28103C6}" dt="2026-03-16T14:47:13.921" v="779" actId="113"/>
        <pc:sldMkLst>
          <pc:docMk/>
          <pc:sldMk cId="4262619832" sldId="329"/>
        </pc:sldMkLst>
        <pc:spChg chg="mod">
          <ac:chgData name="Nidhi Joshi Parsai" userId="44701545fa204d2b" providerId="LiveId" clId="{7B67133A-4A03-42D5-A51A-0366D28103C6}" dt="2026-03-16T14:47:13.921" v="779" actId="113"/>
          <ac:spMkLst>
            <pc:docMk/>
            <pc:sldMk cId="4262619832" sldId="329"/>
            <ac:spMk id="3" creationId="{330BA2FC-DA99-01C1-2751-E952E2431C4F}"/>
          </ac:spMkLst>
        </pc:spChg>
      </pc:sldChg>
      <pc:sldChg chg="addSp delSp modSp new mod chgLayout">
        <pc:chgData name="Nidhi Joshi Parsai" userId="44701545fa204d2b" providerId="LiveId" clId="{7B67133A-4A03-42D5-A51A-0366D28103C6}" dt="2026-03-16T15:19:03.865" v="897" actId="123"/>
        <pc:sldMkLst>
          <pc:docMk/>
          <pc:sldMk cId="1958114060" sldId="330"/>
        </pc:sldMkLst>
        <pc:spChg chg="add mod ord">
          <ac:chgData name="Nidhi Joshi Parsai" userId="44701545fa204d2b" providerId="LiveId" clId="{7B67133A-4A03-42D5-A51A-0366D28103C6}" dt="2026-03-16T15:18:49.956" v="894" actId="207"/>
          <ac:spMkLst>
            <pc:docMk/>
            <pc:sldMk cId="1958114060" sldId="330"/>
            <ac:spMk id="4" creationId="{C530C042-2DD7-61D5-1E8C-A62FA25CFF00}"/>
          </ac:spMkLst>
        </pc:spChg>
        <pc:spChg chg="add mod ord">
          <ac:chgData name="Nidhi Joshi Parsai" userId="44701545fa204d2b" providerId="LiveId" clId="{7B67133A-4A03-42D5-A51A-0366D28103C6}" dt="2026-03-16T15:19:03.865" v="897" actId="123"/>
          <ac:spMkLst>
            <pc:docMk/>
            <pc:sldMk cId="1958114060" sldId="330"/>
            <ac:spMk id="5" creationId="{FD1D4BCD-D5A1-FD58-912E-D05EA57D4B06}"/>
          </ac:spMkLst>
        </pc:spChg>
      </pc:sldChg>
      <pc:sldChg chg="modSp add mod">
        <pc:chgData name="Nidhi Joshi Parsai" userId="44701545fa204d2b" providerId="LiveId" clId="{7B67133A-4A03-42D5-A51A-0366D28103C6}" dt="2026-03-16T15:19:39.271" v="903" actId="5793"/>
        <pc:sldMkLst>
          <pc:docMk/>
          <pc:sldMk cId="3942523073" sldId="331"/>
        </pc:sldMkLst>
        <pc:spChg chg="mod">
          <ac:chgData name="Nidhi Joshi Parsai" userId="44701545fa204d2b" providerId="LiveId" clId="{7B67133A-4A03-42D5-A51A-0366D28103C6}" dt="2026-03-16T15:19:32.775" v="900" actId="20577"/>
          <ac:spMkLst>
            <pc:docMk/>
            <pc:sldMk cId="3942523073" sldId="331"/>
            <ac:spMk id="4" creationId="{6D91586B-743F-B70D-D0B4-743E690A3A02}"/>
          </ac:spMkLst>
        </pc:spChg>
        <pc:spChg chg="mod">
          <ac:chgData name="Nidhi Joshi Parsai" userId="44701545fa204d2b" providerId="LiveId" clId="{7B67133A-4A03-42D5-A51A-0366D28103C6}" dt="2026-03-16T15:19:39.271" v="903" actId="5793"/>
          <ac:spMkLst>
            <pc:docMk/>
            <pc:sldMk cId="3942523073" sldId="331"/>
            <ac:spMk id="5" creationId="{C5F464E6-BB7F-34BD-B6DA-51CE67679F57}"/>
          </ac:spMkLst>
        </pc:spChg>
      </pc:sldChg>
      <pc:sldChg chg="modSp add mod">
        <pc:chgData name="Nidhi Joshi Parsai" userId="44701545fa204d2b" providerId="LiveId" clId="{7B67133A-4A03-42D5-A51A-0366D28103C6}" dt="2026-03-16T15:20:32.566" v="921" actId="123"/>
        <pc:sldMkLst>
          <pc:docMk/>
          <pc:sldMk cId="2683336858" sldId="332"/>
        </pc:sldMkLst>
        <pc:spChg chg="mod">
          <ac:chgData name="Nidhi Joshi Parsai" userId="44701545fa204d2b" providerId="LiveId" clId="{7B67133A-4A03-42D5-A51A-0366D28103C6}" dt="2026-03-16T15:20:32.566" v="921" actId="123"/>
          <ac:spMkLst>
            <pc:docMk/>
            <pc:sldMk cId="2683336858" sldId="332"/>
            <ac:spMk id="5" creationId="{B413268B-CB21-2CC0-86B3-8DB583E33A2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ECD0-32D4-DE53-C413-60B9ABF89A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3C8E01A-8BF3-3898-ECD8-F64D1E91B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E5A1197-F1F9-4947-A346-B08F6FB01341}"/>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5" name="Footer Placeholder 4">
            <a:extLst>
              <a:ext uri="{FF2B5EF4-FFF2-40B4-BE49-F238E27FC236}">
                <a16:creationId xmlns:a16="http://schemas.microsoft.com/office/drawing/2014/main" id="{886BA013-96E3-58CE-9E1F-EDD9ECE177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48313A-3397-3534-C7BD-C19FD003066B}"/>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423332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C5D2-279A-BE83-91A5-4D452886B9E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F775C2-25C6-9DE1-5D34-84DD47185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0632C1-D601-FD1B-9729-4B359BEFBA08}"/>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5" name="Footer Placeholder 4">
            <a:extLst>
              <a:ext uri="{FF2B5EF4-FFF2-40B4-BE49-F238E27FC236}">
                <a16:creationId xmlns:a16="http://schemas.microsoft.com/office/drawing/2014/main" id="{43BB1EED-42A3-364B-881A-F51C99570D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05BDFE9-A0F8-2E7B-DE1E-974B1278125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120867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798629-2EF4-EC74-20F3-925B0E6290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63E256D-786A-FBAD-CD95-2206457AC2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AEB65D-8DD4-7D02-2F88-37F7C2DFC76F}"/>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5" name="Footer Placeholder 4">
            <a:extLst>
              <a:ext uri="{FF2B5EF4-FFF2-40B4-BE49-F238E27FC236}">
                <a16:creationId xmlns:a16="http://schemas.microsoft.com/office/drawing/2014/main" id="{543AB8D6-5B0F-7593-23B4-CB5742F6A5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9B4F5E-A933-3F9F-68E2-171FAF1B21C1}"/>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410331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8311-4B7C-E89A-B239-0E77088209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213F112-D2EB-CC2B-B4FE-4C47926A2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A1F27A-19C0-0E8B-18F2-AE2E17515CF2}"/>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5" name="Footer Placeholder 4">
            <a:extLst>
              <a:ext uri="{FF2B5EF4-FFF2-40B4-BE49-F238E27FC236}">
                <a16:creationId xmlns:a16="http://schemas.microsoft.com/office/drawing/2014/main" id="{6A4DBFE0-C98E-E003-7099-0E4C2C2C19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83B739-3967-DF19-2B03-7C42BF40E8C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254170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B8DD-C9CA-B164-6F39-F29782000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612F357-258A-8B40-B139-93F0F464A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86FE9B-E644-205E-B2B5-A234C00E9F5D}"/>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5" name="Footer Placeholder 4">
            <a:extLst>
              <a:ext uri="{FF2B5EF4-FFF2-40B4-BE49-F238E27FC236}">
                <a16:creationId xmlns:a16="http://schemas.microsoft.com/office/drawing/2014/main" id="{85CD4E5C-E5F8-16A6-4A9E-4B27D83DB5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4FB5F7D-B6F5-BCFC-4E61-ABB03908BCFF}"/>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91577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85C4-5968-B13C-C37E-74FA68D1583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DBE91FC-5F4D-B3AD-DC22-40DCA8A4C7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D533BD4-FC5D-8348-1145-911ECDCB27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908A386-62C5-5883-61C2-CC305FD9EAB3}"/>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6" name="Footer Placeholder 5">
            <a:extLst>
              <a:ext uri="{FF2B5EF4-FFF2-40B4-BE49-F238E27FC236}">
                <a16:creationId xmlns:a16="http://schemas.microsoft.com/office/drawing/2014/main" id="{080DBFAA-26ED-1418-775D-F4035141EC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A4C089E-B92F-9387-0F36-C0AD2160A73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174948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C080-7246-C342-2938-66A897C95F6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6318060-613C-FCB6-29F7-1DA9E15EC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3F1E70-C358-804A-FE96-705DE40D8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9D32E9E-F5BC-D648-0116-24A2FD916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A8CE01-59CF-5DCA-C50C-87A021970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D3B32CE-88EC-F1DA-995C-D60569F53EF3}"/>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8" name="Footer Placeholder 7">
            <a:extLst>
              <a:ext uri="{FF2B5EF4-FFF2-40B4-BE49-F238E27FC236}">
                <a16:creationId xmlns:a16="http://schemas.microsoft.com/office/drawing/2014/main" id="{46B221A8-C751-E725-6D84-6B6BCCBEF05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5123F60-49E8-7200-7E30-E5389F86796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31863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B750-E6AF-9F31-9164-8901DD0BEE9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4A46E94-CB9A-4D54-3A71-9E8963E57D01}"/>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4" name="Footer Placeholder 3">
            <a:extLst>
              <a:ext uri="{FF2B5EF4-FFF2-40B4-BE49-F238E27FC236}">
                <a16:creationId xmlns:a16="http://schemas.microsoft.com/office/drawing/2014/main" id="{4995BA04-71D6-FCD6-AA4D-ED377CF5822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7AC82AB-B04C-3FBD-5185-341E44598414}"/>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275735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624F-6709-A3F6-13E8-F4EDE5DBCF3E}"/>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3" name="Footer Placeholder 2">
            <a:extLst>
              <a:ext uri="{FF2B5EF4-FFF2-40B4-BE49-F238E27FC236}">
                <a16:creationId xmlns:a16="http://schemas.microsoft.com/office/drawing/2014/main" id="{1E89A33E-6EB7-C0BC-4D56-D4DE7C472D1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5BF5AE7-48B7-FDCC-0564-1F9A185C8AA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95876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02D6-D0C2-7745-1F50-9A594E404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3AC59B7-1FEF-4821-0ECD-D002472F5D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5092623-3BF1-D364-0702-BD61DF1E3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F6564-7A65-7406-97D5-789060D7B349}"/>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6" name="Footer Placeholder 5">
            <a:extLst>
              <a:ext uri="{FF2B5EF4-FFF2-40B4-BE49-F238E27FC236}">
                <a16:creationId xmlns:a16="http://schemas.microsoft.com/office/drawing/2014/main" id="{60ABE7D7-D6EA-3BD8-C22D-EEA9A79C475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299BFD1-158A-BE09-3D4D-F37656D1555A}"/>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427562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4602-51A9-465A-BABF-E971D7A12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5CBDC77-DDA4-D72F-1B62-2CC1DB8CB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5574EBB-0AD4-EBD1-8CAD-AE3038EE6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57F94-720A-9C3D-84BA-615320E8303C}"/>
              </a:ext>
            </a:extLst>
          </p:cNvPr>
          <p:cNvSpPr>
            <a:spLocks noGrp="1"/>
          </p:cNvSpPr>
          <p:nvPr>
            <p:ph type="dt" sz="half" idx="10"/>
          </p:nvPr>
        </p:nvSpPr>
        <p:spPr/>
        <p:txBody>
          <a:bodyPr/>
          <a:lstStyle/>
          <a:p>
            <a:fld id="{B17571D5-BC1A-4798-9909-F09C4A966ED1}" type="datetimeFigureOut">
              <a:rPr lang="en-IN" smtClean="0"/>
              <a:t>31-03-2026</a:t>
            </a:fld>
            <a:endParaRPr lang="en-IN"/>
          </a:p>
        </p:txBody>
      </p:sp>
      <p:sp>
        <p:nvSpPr>
          <p:cNvPr id="6" name="Footer Placeholder 5">
            <a:extLst>
              <a:ext uri="{FF2B5EF4-FFF2-40B4-BE49-F238E27FC236}">
                <a16:creationId xmlns:a16="http://schemas.microsoft.com/office/drawing/2014/main" id="{A63C1F02-B826-AF76-7AFE-74FB070117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EA4BC84-36DB-BB78-6BAE-6CEEF556BFE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428366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E4EB1-5F1D-6DFF-B63F-FAF313134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3A34AB-90E0-8E9C-76D4-40CE42FA4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55F646-ABF9-38D8-48C7-A1000CD88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571D5-BC1A-4798-9909-F09C4A966ED1}" type="datetimeFigureOut">
              <a:rPr lang="en-IN" smtClean="0"/>
              <a:t>31-03-2026</a:t>
            </a:fld>
            <a:endParaRPr lang="en-IN"/>
          </a:p>
        </p:txBody>
      </p:sp>
      <p:sp>
        <p:nvSpPr>
          <p:cNvPr id="5" name="Footer Placeholder 4">
            <a:extLst>
              <a:ext uri="{FF2B5EF4-FFF2-40B4-BE49-F238E27FC236}">
                <a16:creationId xmlns:a16="http://schemas.microsoft.com/office/drawing/2014/main" id="{FE29A402-EE37-308C-71C9-E96893BBCD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146ACE8-12F7-6186-A825-E322CE8E1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61217-5CC7-4F06-A717-B903FA7F127A}" type="slidenum">
              <a:rPr lang="en-IN" smtClean="0"/>
              <a:t>‹#›</a:t>
            </a:fld>
            <a:endParaRPr lang="en-IN"/>
          </a:p>
        </p:txBody>
      </p:sp>
    </p:spTree>
    <p:extLst>
      <p:ext uri="{BB962C8B-B14F-4D97-AF65-F5344CB8AC3E}">
        <p14:creationId xmlns:p14="http://schemas.microsoft.com/office/powerpoint/2010/main" val="2946911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analyticsvidhya.com/blog/2021/09/naive-bayes-algorithm-a-complete-guide-for-data-science-enthusias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B11D-1FEE-CE5C-97F1-25522841A21F}"/>
              </a:ext>
            </a:extLst>
          </p:cNvPr>
          <p:cNvSpPr>
            <a:spLocks noGrp="1"/>
          </p:cNvSpPr>
          <p:nvPr>
            <p:ph type="ctrTitle"/>
          </p:nvPr>
        </p:nvSpPr>
        <p:spPr>
          <a:xfrm>
            <a:off x="1524000" y="2026603"/>
            <a:ext cx="9144000" cy="2387600"/>
          </a:xfrm>
        </p:spPr>
        <p:txBody>
          <a:bodyPr>
            <a:noAutofit/>
          </a:bodyPr>
          <a:lstStyle/>
          <a:p>
            <a:r>
              <a:rPr lang="en-US" sz="8000" b="1" dirty="0"/>
              <a:t>MODULE 4 </a:t>
            </a:r>
            <a:br>
              <a:rPr lang="en-US" sz="8000" b="1" dirty="0"/>
            </a:br>
            <a:r>
              <a:rPr lang="en-US" sz="4800" b="1" dirty="0"/>
              <a:t>CHAPTER 8 </a:t>
            </a:r>
            <a:br>
              <a:rPr lang="en-US" sz="8000" b="1" dirty="0"/>
            </a:br>
            <a:r>
              <a:rPr lang="en-US" sz="8000" b="1" dirty="0"/>
              <a:t>BAYESIAN LEARNING</a:t>
            </a:r>
            <a:endParaRPr lang="en-IN" sz="8000" b="1" dirty="0"/>
          </a:p>
        </p:txBody>
      </p:sp>
    </p:spTree>
    <p:extLst>
      <p:ext uri="{BB962C8B-B14F-4D97-AF65-F5344CB8AC3E}">
        <p14:creationId xmlns:p14="http://schemas.microsoft.com/office/powerpoint/2010/main" val="84506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B5CDF-FF9F-E571-ADB6-0BB00991F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27E3C-0BED-FA3A-ACBB-AF15BCA1CD88}"/>
              </a:ext>
            </a:extLst>
          </p:cNvPr>
          <p:cNvSpPr>
            <a:spLocks noGrp="1"/>
          </p:cNvSpPr>
          <p:nvPr>
            <p:ph type="title"/>
          </p:nvPr>
        </p:nvSpPr>
        <p:spPr>
          <a:solidFill>
            <a:schemeClr val="accent3">
              <a:lumMod val="60000"/>
              <a:lumOff val="40000"/>
            </a:schemeClr>
          </a:solidFill>
        </p:spPr>
        <p:txBody>
          <a:bodyPr>
            <a:normAutofit/>
          </a:bodyPr>
          <a:lstStyle/>
          <a:p>
            <a:r>
              <a:rPr lang="en-IN" dirty="0"/>
              <a:t>Algorithms in Bayesian Learning</a:t>
            </a:r>
          </a:p>
        </p:txBody>
      </p:sp>
      <p:sp>
        <p:nvSpPr>
          <p:cNvPr id="4" name="Content Placeholder 3">
            <a:extLst>
              <a:ext uri="{FF2B5EF4-FFF2-40B4-BE49-F238E27FC236}">
                <a16:creationId xmlns:a16="http://schemas.microsoft.com/office/drawing/2014/main" id="{9709BEF0-7F8A-35CD-9365-22CE66F7D06E}"/>
              </a:ext>
            </a:extLst>
          </p:cNvPr>
          <p:cNvSpPr>
            <a:spLocks noGrp="1"/>
          </p:cNvSpPr>
          <p:nvPr>
            <p:ph idx="1"/>
          </p:nvPr>
        </p:nvSpPr>
        <p:spPr/>
        <p:txBody>
          <a:bodyPr>
            <a:normAutofit/>
          </a:bodyPr>
          <a:lstStyle/>
          <a:p>
            <a:pPr marL="0" indent="0">
              <a:buNone/>
            </a:pPr>
            <a:r>
              <a:rPr lang="en-US" dirty="0"/>
              <a:t>Two important algorithms are:</a:t>
            </a:r>
          </a:p>
          <a:p>
            <a:r>
              <a:rPr lang="en-US" b="1" dirty="0"/>
              <a:t>Naïve Bayes</a:t>
            </a:r>
            <a:endParaRPr lang="en-US" dirty="0"/>
          </a:p>
          <a:p>
            <a:r>
              <a:rPr lang="en-US" b="1" dirty="0"/>
              <a:t>Bayesian Belief Network (BBN)</a:t>
            </a:r>
            <a:endParaRPr lang="en-US" dirty="0"/>
          </a:p>
          <a:p>
            <a:r>
              <a:rPr lang="en-US" dirty="0"/>
              <a:t>Both use </a:t>
            </a:r>
            <a:r>
              <a:rPr lang="en-US" b="1" dirty="0"/>
              <a:t>prior probability + data</a:t>
            </a:r>
            <a:r>
              <a:rPr lang="en-US" dirty="0"/>
              <a:t> to make predictions.</a:t>
            </a:r>
          </a:p>
          <a:p>
            <a:endParaRPr lang="en-US" dirty="0"/>
          </a:p>
          <a:p>
            <a:endParaRPr lang="en-IN" dirty="0"/>
          </a:p>
        </p:txBody>
      </p:sp>
    </p:spTree>
    <p:extLst>
      <p:ext uri="{BB962C8B-B14F-4D97-AF65-F5344CB8AC3E}">
        <p14:creationId xmlns:p14="http://schemas.microsoft.com/office/powerpoint/2010/main" val="424739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A5F2-5436-83CA-4A40-30A209FA8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42590-6E20-B572-2AB4-5672209AEB2B}"/>
              </a:ext>
            </a:extLst>
          </p:cNvPr>
          <p:cNvSpPr>
            <a:spLocks noGrp="1"/>
          </p:cNvSpPr>
          <p:nvPr>
            <p:ph type="title"/>
          </p:nvPr>
        </p:nvSpPr>
        <p:spPr>
          <a:solidFill>
            <a:schemeClr val="accent3">
              <a:lumMod val="60000"/>
              <a:lumOff val="40000"/>
            </a:schemeClr>
          </a:solidFill>
        </p:spPr>
        <p:txBody>
          <a:bodyPr>
            <a:normAutofit/>
          </a:bodyPr>
          <a:lstStyle/>
          <a:p>
            <a:r>
              <a:rPr lang="en-IN" dirty="0"/>
              <a:t>Algorithms in Bayesian Learning</a:t>
            </a:r>
          </a:p>
        </p:txBody>
      </p:sp>
      <p:sp>
        <p:nvSpPr>
          <p:cNvPr id="4" name="Content Placeholder 3">
            <a:extLst>
              <a:ext uri="{FF2B5EF4-FFF2-40B4-BE49-F238E27FC236}">
                <a16:creationId xmlns:a16="http://schemas.microsoft.com/office/drawing/2014/main" id="{1D9276DA-534D-4EFB-A58C-B80E16AF4F47}"/>
              </a:ext>
            </a:extLst>
          </p:cNvPr>
          <p:cNvSpPr>
            <a:spLocks noGrp="1"/>
          </p:cNvSpPr>
          <p:nvPr>
            <p:ph idx="1"/>
          </p:nvPr>
        </p:nvSpPr>
        <p:spPr/>
        <p:txBody>
          <a:bodyPr>
            <a:normAutofit/>
          </a:bodyPr>
          <a:lstStyle/>
          <a:p>
            <a:pPr marL="0" indent="0">
              <a:buNone/>
            </a:pPr>
            <a:r>
              <a:rPr lang="en-US" dirty="0"/>
              <a:t>Two important algorithms are:</a:t>
            </a:r>
          </a:p>
          <a:p>
            <a:r>
              <a:rPr lang="en-US" b="1" dirty="0"/>
              <a:t>Naïve Bayes</a:t>
            </a:r>
            <a:endParaRPr lang="en-US" dirty="0"/>
          </a:p>
          <a:p>
            <a:r>
              <a:rPr lang="en-US" b="1" dirty="0"/>
              <a:t>Bayesian Belief Network (BBN)</a:t>
            </a:r>
            <a:endParaRPr lang="en-US" dirty="0"/>
          </a:p>
          <a:p>
            <a:r>
              <a:rPr lang="en-US" dirty="0"/>
              <a:t>Both use </a:t>
            </a:r>
            <a:r>
              <a:rPr lang="en-US" b="1" dirty="0"/>
              <a:t>prior probability + data</a:t>
            </a:r>
            <a:r>
              <a:rPr lang="en-US" dirty="0"/>
              <a:t> to make predictions.</a:t>
            </a:r>
          </a:p>
          <a:p>
            <a:endParaRPr lang="en-US" dirty="0"/>
          </a:p>
          <a:p>
            <a:pPr marL="0" indent="0">
              <a:buNone/>
            </a:pPr>
            <a:r>
              <a:rPr lang="en-US" b="1" u="sng" dirty="0"/>
              <a:t>Probabilistic models use randomness, deterministic models give fixed results, and Bayesian learning updates predictions using probability and Bayes rule.</a:t>
            </a:r>
          </a:p>
          <a:p>
            <a:endParaRPr lang="en-US" dirty="0"/>
          </a:p>
          <a:p>
            <a:endParaRPr lang="en-US" dirty="0"/>
          </a:p>
          <a:p>
            <a:endParaRPr lang="en-IN" dirty="0"/>
          </a:p>
        </p:txBody>
      </p:sp>
    </p:spTree>
    <p:extLst>
      <p:ext uri="{BB962C8B-B14F-4D97-AF65-F5344CB8AC3E}">
        <p14:creationId xmlns:p14="http://schemas.microsoft.com/office/powerpoint/2010/main" val="112188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2A443-4559-9F46-0022-2AEC1916B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A0B5A-EC11-6D5F-C842-A708FB57C4F1}"/>
              </a:ext>
            </a:extLst>
          </p:cNvPr>
          <p:cNvSpPr>
            <a:spLocks noGrp="1"/>
          </p:cNvSpPr>
          <p:nvPr>
            <p:ph type="title"/>
          </p:nvPr>
        </p:nvSpPr>
        <p:spPr>
          <a:solidFill>
            <a:schemeClr val="accent3">
              <a:lumMod val="60000"/>
              <a:lumOff val="40000"/>
            </a:schemeClr>
          </a:solidFill>
        </p:spPr>
        <p:txBody>
          <a:bodyPr>
            <a:normAutofit/>
          </a:bodyPr>
          <a:lstStyle/>
          <a:p>
            <a:r>
              <a:rPr lang="en-IN" dirty="0"/>
              <a:t>Application </a:t>
            </a:r>
          </a:p>
        </p:txBody>
      </p:sp>
      <p:sp>
        <p:nvSpPr>
          <p:cNvPr id="4" name="Content Placeholder 3">
            <a:extLst>
              <a:ext uri="{FF2B5EF4-FFF2-40B4-BE49-F238E27FC236}">
                <a16:creationId xmlns:a16="http://schemas.microsoft.com/office/drawing/2014/main" id="{417FC27D-5A53-3918-F25D-170E00123474}"/>
              </a:ext>
            </a:extLst>
          </p:cNvPr>
          <p:cNvSpPr>
            <a:spLocks noGrp="1"/>
          </p:cNvSpPr>
          <p:nvPr>
            <p:ph idx="1"/>
          </p:nvPr>
        </p:nvSpPr>
        <p:spPr/>
        <p:txBody>
          <a:bodyPr>
            <a:normAutofit/>
          </a:bodyPr>
          <a:lstStyle/>
          <a:p>
            <a:pPr marL="0" indent="0">
              <a:buNone/>
            </a:pPr>
            <a:r>
              <a:rPr lang="en-US" dirty="0"/>
              <a:t>Bayesian inference is used in many fields such as:</a:t>
            </a:r>
          </a:p>
          <a:p>
            <a:r>
              <a:rPr lang="en-US" b="1" dirty="0"/>
              <a:t>Game theory</a:t>
            </a:r>
            <a:endParaRPr lang="en-US" dirty="0"/>
          </a:p>
          <a:p>
            <a:r>
              <a:rPr lang="en-US" b="1" dirty="0"/>
              <a:t>Medicine (disease diagnosis)</a:t>
            </a:r>
            <a:endParaRPr lang="en-US" dirty="0"/>
          </a:p>
          <a:p>
            <a:r>
              <a:rPr lang="en-US" b="1" dirty="0"/>
              <a:t>Machine learning prediction</a:t>
            </a:r>
            <a:endParaRPr lang="en-US" dirty="0"/>
          </a:p>
          <a:p>
            <a:endParaRPr lang="en-US" dirty="0"/>
          </a:p>
          <a:p>
            <a:endParaRPr lang="en-US" dirty="0"/>
          </a:p>
          <a:p>
            <a:endParaRPr lang="en-IN" dirty="0"/>
          </a:p>
        </p:txBody>
      </p:sp>
    </p:spTree>
    <p:extLst>
      <p:ext uri="{BB962C8B-B14F-4D97-AF65-F5344CB8AC3E}">
        <p14:creationId xmlns:p14="http://schemas.microsoft.com/office/powerpoint/2010/main" val="970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0E9B9-B09F-0BBF-745B-39D49E566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B7587-6A27-9213-0F8C-A38E8C761AC9}"/>
              </a:ext>
            </a:extLst>
          </p:cNvPr>
          <p:cNvSpPr>
            <a:spLocks noGrp="1"/>
          </p:cNvSpPr>
          <p:nvPr>
            <p:ph type="title"/>
          </p:nvPr>
        </p:nvSpPr>
        <p:spPr>
          <a:solidFill>
            <a:schemeClr val="accent3">
              <a:lumMod val="60000"/>
              <a:lumOff val="40000"/>
            </a:schemeClr>
          </a:solidFill>
        </p:spPr>
        <p:txBody>
          <a:bodyPr>
            <a:normAutofit/>
          </a:bodyPr>
          <a:lstStyle/>
          <a:p>
            <a:r>
              <a:rPr lang="en-IN" dirty="0"/>
              <a:t>Advantage</a:t>
            </a:r>
          </a:p>
        </p:txBody>
      </p:sp>
      <p:sp>
        <p:nvSpPr>
          <p:cNvPr id="4" name="Content Placeholder 3">
            <a:extLst>
              <a:ext uri="{FF2B5EF4-FFF2-40B4-BE49-F238E27FC236}">
                <a16:creationId xmlns:a16="http://schemas.microsoft.com/office/drawing/2014/main" id="{65F6367E-7AD0-CDA6-92F2-CB3BC2CB6FCD}"/>
              </a:ext>
            </a:extLst>
          </p:cNvPr>
          <p:cNvSpPr>
            <a:spLocks noGrp="1"/>
          </p:cNvSpPr>
          <p:nvPr>
            <p:ph idx="1"/>
          </p:nvPr>
        </p:nvSpPr>
        <p:spPr/>
        <p:txBody>
          <a:bodyPr>
            <a:normAutofit/>
          </a:bodyPr>
          <a:lstStyle/>
          <a:p>
            <a:r>
              <a:rPr lang="en-US" dirty="0"/>
              <a:t>Works well even with </a:t>
            </a:r>
            <a:r>
              <a:rPr lang="en-US" b="1" dirty="0"/>
              <a:t>missing data</a:t>
            </a:r>
            <a:endParaRPr lang="en-US" dirty="0"/>
          </a:p>
          <a:p>
            <a:r>
              <a:rPr lang="en-US" dirty="0"/>
              <a:t>Helps </a:t>
            </a:r>
            <a:r>
              <a:rPr lang="en-US" b="1" dirty="0"/>
              <a:t>estimate uncertainty in predictions</a:t>
            </a:r>
            <a:endParaRPr lang="en-US" dirty="0"/>
          </a:p>
          <a:p>
            <a:r>
              <a:rPr lang="en-US" dirty="0"/>
              <a:t>Improves prediction as </a:t>
            </a:r>
            <a:r>
              <a:rPr lang="en-US" b="1" dirty="0"/>
              <a:t>more data is added</a:t>
            </a:r>
          </a:p>
          <a:p>
            <a:endParaRPr lang="en-US" b="1" dirty="0"/>
          </a:p>
          <a:p>
            <a:r>
              <a:rPr lang="en-US" dirty="0"/>
              <a:t>Bayesian learning uses probability and Bayes theorem to make predictions and handle uncertainty in data.</a:t>
            </a:r>
          </a:p>
          <a:p>
            <a:pPr marL="0" indent="0">
              <a:buNone/>
            </a:pPr>
            <a:endParaRPr lang="en-US" dirty="0"/>
          </a:p>
        </p:txBody>
      </p:sp>
    </p:spTree>
    <p:extLst>
      <p:ext uri="{BB962C8B-B14F-4D97-AF65-F5344CB8AC3E}">
        <p14:creationId xmlns:p14="http://schemas.microsoft.com/office/powerpoint/2010/main" val="156964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83F05-3F52-3C90-B92A-798EAEAC1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142E9-9149-0ECF-78FD-07214C5D8970}"/>
              </a:ext>
            </a:extLst>
          </p:cNvPr>
          <p:cNvSpPr>
            <a:spLocks noGrp="1"/>
          </p:cNvSpPr>
          <p:nvPr>
            <p:ph type="title"/>
          </p:nvPr>
        </p:nvSpPr>
        <p:spPr>
          <a:solidFill>
            <a:schemeClr val="accent3">
              <a:lumMod val="60000"/>
              <a:lumOff val="40000"/>
            </a:schemeClr>
          </a:solidFill>
        </p:spPr>
        <p:txBody>
          <a:bodyPr>
            <a:normAutofit/>
          </a:bodyPr>
          <a:lstStyle/>
          <a:p>
            <a:r>
              <a:rPr lang="en-IN" dirty="0"/>
              <a:t>Prior Probability</a:t>
            </a:r>
          </a:p>
        </p:txBody>
      </p:sp>
      <p:sp>
        <p:nvSpPr>
          <p:cNvPr id="4" name="Content Placeholder 3">
            <a:extLst>
              <a:ext uri="{FF2B5EF4-FFF2-40B4-BE49-F238E27FC236}">
                <a16:creationId xmlns:a16="http://schemas.microsoft.com/office/drawing/2014/main" id="{1C5653E8-526D-1D5D-CAB1-D888C4A011D9}"/>
              </a:ext>
            </a:extLst>
          </p:cNvPr>
          <p:cNvSpPr>
            <a:spLocks noGrp="1"/>
          </p:cNvSpPr>
          <p:nvPr>
            <p:ph idx="1"/>
          </p:nvPr>
        </p:nvSpPr>
        <p:spPr/>
        <p:txBody>
          <a:bodyPr>
            <a:normAutofit/>
          </a:bodyPr>
          <a:lstStyle/>
          <a:p>
            <a:r>
              <a:rPr lang="en-US" b="1" dirty="0"/>
              <a:t>Prior probability</a:t>
            </a:r>
            <a:r>
              <a:rPr lang="en-US" dirty="0"/>
              <a:t> is the probability of an event </a:t>
            </a:r>
            <a:r>
              <a:rPr lang="en-US" b="1" dirty="0"/>
              <a:t>before seeing any new data or information</a:t>
            </a:r>
            <a:r>
              <a:rPr lang="en-US" dirty="0"/>
              <a:t>.</a:t>
            </a:r>
          </a:p>
          <a:p>
            <a:pPr marL="0" indent="0">
              <a:buNone/>
            </a:pPr>
            <a:r>
              <a:rPr lang="en-US" dirty="0"/>
              <a:t>Example:</a:t>
            </a:r>
            <a:br>
              <a:rPr lang="en-US" dirty="0"/>
            </a:br>
            <a:r>
              <a:rPr lang="en-US" dirty="0"/>
              <a:t>In a dataset of emails:</a:t>
            </a:r>
          </a:p>
          <a:p>
            <a:r>
              <a:rPr lang="en-US" dirty="0"/>
              <a:t>60% emails are </a:t>
            </a:r>
            <a:r>
              <a:rPr lang="en-US" b="1" dirty="0"/>
              <a:t>not spam</a:t>
            </a:r>
            <a:endParaRPr lang="en-US" dirty="0"/>
          </a:p>
          <a:p>
            <a:r>
              <a:rPr lang="en-US" dirty="0"/>
              <a:t>40% emails are </a:t>
            </a:r>
            <a:r>
              <a:rPr lang="en-US" b="1" dirty="0"/>
              <a:t>spam</a:t>
            </a:r>
            <a:endParaRPr lang="en-US" dirty="0"/>
          </a:p>
          <a:p>
            <a:r>
              <a:rPr lang="en-US" dirty="0"/>
              <a:t>These probabilities are called </a:t>
            </a:r>
            <a:r>
              <a:rPr lang="en-US" b="1" dirty="0"/>
              <a:t>prior probabilities</a:t>
            </a:r>
            <a:r>
              <a:rPr lang="en-US" dirty="0"/>
              <a:t>.</a:t>
            </a:r>
          </a:p>
          <a:p>
            <a:pPr marL="0" indent="0">
              <a:buNone/>
            </a:pPr>
            <a:endParaRPr lang="en-US" dirty="0"/>
          </a:p>
        </p:txBody>
      </p:sp>
    </p:spTree>
    <p:extLst>
      <p:ext uri="{BB962C8B-B14F-4D97-AF65-F5344CB8AC3E}">
        <p14:creationId xmlns:p14="http://schemas.microsoft.com/office/powerpoint/2010/main" val="424669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09DE9-E324-31C9-4A77-42935B4CA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0A366-E9EB-FC50-AEC1-EF4A6E08AD2E}"/>
              </a:ext>
            </a:extLst>
          </p:cNvPr>
          <p:cNvSpPr>
            <a:spLocks noGrp="1"/>
          </p:cNvSpPr>
          <p:nvPr>
            <p:ph type="title"/>
          </p:nvPr>
        </p:nvSpPr>
        <p:spPr>
          <a:solidFill>
            <a:schemeClr val="accent3">
              <a:lumMod val="60000"/>
              <a:lumOff val="40000"/>
            </a:schemeClr>
          </a:solidFill>
        </p:spPr>
        <p:txBody>
          <a:bodyPr>
            <a:normAutofit/>
          </a:bodyPr>
          <a:lstStyle/>
          <a:p>
            <a:r>
              <a:rPr lang="en-IN" dirty="0"/>
              <a:t>Posterior Probability</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542BE22-9BF4-F92D-4C9A-530294E978D6}"/>
                  </a:ext>
                </a:extLst>
              </p:cNvPr>
              <p:cNvSpPr>
                <a:spLocks noGrp="1"/>
              </p:cNvSpPr>
              <p:nvPr>
                <p:ph idx="1"/>
              </p:nvPr>
            </p:nvSpPr>
            <p:spPr/>
            <p:txBody>
              <a:bodyPr>
                <a:normAutofit/>
              </a:bodyPr>
              <a:lstStyle/>
              <a:p>
                <a:r>
                  <a:rPr lang="en-US" b="1" dirty="0"/>
                  <a:t>Posterior probability</a:t>
                </a:r>
                <a:r>
                  <a:rPr lang="en-US" dirty="0"/>
                  <a:t> is the </a:t>
                </a:r>
                <a:r>
                  <a:rPr lang="en-US" b="1" dirty="0"/>
                  <a:t>updated probability after new data is observed</a:t>
                </a:r>
                <a:r>
                  <a:rPr lang="en-US" dirty="0"/>
                  <a:t>.</a:t>
                </a:r>
              </a:p>
              <a:p>
                <a:r>
                  <a:rPr lang="en-US" dirty="0"/>
                  <a:t>It is calculated using </a:t>
                </a:r>
                <a:r>
                  <a:rPr lang="en-US" b="1" dirty="0"/>
                  <a:t>Bayes Rule</a:t>
                </a:r>
                <a:r>
                  <a:rPr lang="en-US" dirty="0"/>
                  <a:t>.</a:t>
                </a:r>
              </a:p>
              <a:p>
                <a:pPr marL="0" indent="0">
                  <a:buNone/>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𝐴</m:t>
                          </m:r>
                          <m:r>
                            <a:rPr lang="en-IN">
                              <a:latin typeface="Cambria Math" panose="02040503050406030204" pitchFamily="18" charset="0"/>
                            </a:rPr>
                            <m:t>∣</m:t>
                          </m:r>
                          <m:r>
                            <a:rPr lang="en-IN" i="1">
                              <a:latin typeface="Cambria Math" panose="02040503050406030204" pitchFamily="18" charset="0"/>
                            </a:rPr>
                            <m:t>𝐵</m:t>
                          </m:r>
                        </m:e>
                      </m:d>
                      <m:r>
                        <a:rPr lang="en-IN">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𝐵</m:t>
                              </m:r>
                              <m:r>
                                <a:rPr lang="en-IN">
                                  <a:latin typeface="Cambria Math" panose="02040503050406030204" pitchFamily="18" charset="0"/>
                                </a:rPr>
                                <m:t>∣</m:t>
                              </m:r>
                              <m:r>
                                <a:rPr lang="en-IN" i="1">
                                  <a:latin typeface="Cambria Math" panose="02040503050406030204" pitchFamily="18" charset="0"/>
                                </a:rPr>
                                <m:t>𝐴</m:t>
                              </m:r>
                            </m:e>
                          </m:d>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𝐴</m:t>
                              </m:r>
                            </m:e>
                          </m:d>
                        </m:num>
                        <m:den>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𝐵</m:t>
                              </m:r>
                            </m:e>
                          </m:d>
                        </m:den>
                      </m:f>
                    </m:oMath>
                  </m:oMathPara>
                </a14:m>
                <a:endParaRPr lang="en-US" dirty="0"/>
              </a:p>
              <a:p>
                <a:pPr marL="0" indent="0">
                  <a:buNone/>
                </a:pPr>
                <a:endParaRPr lang="en-US" dirty="0"/>
              </a:p>
              <a:p>
                <a:pPr marL="0" indent="0">
                  <a:buNone/>
                </a:pPr>
                <a:r>
                  <a:rPr lang="en-US" dirty="0"/>
                  <a:t>P(A) → Prior probability</a:t>
                </a:r>
              </a:p>
              <a:p>
                <a:pPr marL="0" indent="0">
                  <a:buNone/>
                </a:pPr>
                <a:r>
                  <a:rPr lang="en-US" dirty="0"/>
                  <a:t>P(A|B) → Posterior probability (updated probability after seeing data)</a:t>
                </a:r>
              </a:p>
              <a:p>
                <a:pPr marL="0" indent="0">
                  <a:buNone/>
                </a:pPr>
                <a:endParaRPr lang="en-US" dirty="0"/>
              </a:p>
              <a:p>
                <a:pPr marL="0" indent="0">
                  <a:buNone/>
                </a:pPr>
                <a:endParaRPr lang="en-US" dirty="0"/>
              </a:p>
            </p:txBody>
          </p:sp>
        </mc:Choice>
        <mc:Fallback xmlns="">
          <p:sp>
            <p:nvSpPr>
              <p:cNvPr id="4" name="Content Placeholder 3">
                <a:extLst>
                  <a:ext uri="{FF2B5EF4-FFF2-40B4-BE49-F238E27FC236}">
                    <a16:creationId xmlns:a16="http://schemas.microsoft.com/office/drawing/2014/main" id="{4542BE22-9BF4-F92D-4C9A-530294E978D6}"/>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270957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B3D1C-7085-E9E5-9398-6DE49951D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57CDC-D75F-3CB4-3FA9-E81C74F31034}"/>
              </a:ext>
            </a:extLst>
          </p:cNvPr>
          <p:cNvSpPr>
            <a:spLocks noGrp="1"/>
          </p:cNvSpPr>
          <p:nvPr>
            <p:ph type="title"/>
          </p:nvPr>
        </p:nvSpPr>
        <p:spPr>
          <a:solidFill>
            <a:schemeClr val="accent3">
              <a:lumMod val="60000"/>
              <a:lumOff val="40000"/>
            </a:schemeClr>
          </a:solidFill>
        </p:spPr>
        <p:txBody>
          <a:bodyPr>
            <a:normAutofit/>
          </a:bodyPr>
          <a:lstStyle/>
          <a:p>
            <a:r>
              <a:rPr lang="en-IN" dirty="0"/>
              <a:t>Prior Probability</a:t>
            </a:r>
          </a:p>
        </p:txBody>
      </p:sp>
      <p:sp>
        <p:nvSpPr>
          <p:cNvPr id="4" name="Content Placeholder 3">
            <a:extLst>
              <a:ext uri="{FF2B5EF4-FFF2-40B4-BE49-F238E27FC236}">
                <a16:creationId xmlns:a16="http://schemas.microsoft.com/office/drawing/2014/main" id="{B385F29C-D707-EF48-10E5-BD2DED3D367A}"/>
              </a:ext>
            </a:extLst>
          </p:cNvPr>
          <p:cNvSpPr>
            <a:spLocks noGrp="1"/>
          </p:cNvSpPr>
          <p:nvPr>
            <p:ph idx="1"/>
          </p:nvPr>
        </p:nvSpPr>
        <p:spPr/>
        <p:txBody>
          <a:bodyPr>
            <a:normAutofit/>
          </a:bodyPr>
          <a:lstStyle/>
          <a:p>
            <a:r>
              <a:rPr lang="en-US" dirty="0"/>
              <a:t>In the </a:t>
            </a:r>
            <a:r>
              <a:rPr lang="en-US" b="1" dirty="0"/>
              <a:t>Naïve Bayes algorithm</a:t>
            </a:r>
            <a:r>
              <a:rPr lang="en-US" dirty="0"/>
              <a:t>, </a:t>
            </a:r>
            <a:r>
              <a:rPr lang="en-US" b="1" dirty="0"/>
              <a:t>prior probability</a:t>
            </a:r>
            <a:r>
              <a:rPr lang="en-US" dirty="0"/>
              <a:t> means:</a:t>
            </a:r>
          </a:p>
          <a:p>
            <a:r>
              <a:rPr lang="en-US" dirty="0"/>
              <a:t>The probability of each </a:t>
            </a:r>
            <a:r>
              <a:rPr lang="en-US" b="1" dirty="0"/>
              <a:t>class before observing features or characteristics</a:t>
            </a:r>
            <a:r>
              <a:rPr lang="en-US" dirty="0"/>
              <a:t>.</a:t>
            </a:r>
          </a:p>
          <a:p>
            <a:pPr marL="0" indent="0">
              <a:buNone/>
            </a:pPr>
            <a:r>
              <a:rPr lang="en-US" dirty="0"/>
              <a:t>Example (Spam Detection):</a:t>
            </a:r>
          </a:p>
          <a:p>
            <a:r>
              <a:rPr lang="en-US" dirty="0"/>
              <a:t>P(Spam) = 0.4</a:t>
            </a:r>
          </a:p>
          <a:p>
            <a:r>
              <a:rPr lang="en-US" dirty="0"/>
              <a:t>P(Not Spam) = 0.6</a:t>
            </a:r>
          </a:p>
          <a:p>
            <a:r>
              <a:rPr lang="en-US" dirty="0"/>
              <a:t>These are </a:t>
            </a:r>
            <a:r>
              <a:rPr lang="en-US" b="1" dirty="0"/>
              <a:t>prior probabilities</a:t>
            </a:r>
            <a:r>
              <a:rPr lang="en-US" dirty="0"/>
              <a:t>.</a:t>
            </a:r>
          </a:p>
          <a:p>
            <a:pPr marL="0" indent="0">
              <a:buNone/>
            </a:pPr>
            <a:endParaRPr lang="en-US" dirty="0"/>
          </a:p>
        </p:txBody>
      </p:sp>
    </p:spTree>
    <p:extLst>
      <p:ext uri="{BB962C8B-B14F-4D97-AF65-F5344CB8AC3E}">
        <p14:creationId xmlns:p14="http://schemas.microsoft.com/office/powerpoint/2010/main" val="1292296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978B5-4BE4-5C17-198D-8812056ACE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4457D-18EF-0438-7014-A329F39E14FF}"/>
              </a:ext>
            </a:extLst>
          </p:cNvPr>
          <p:cNvSpPr>
            <a:spLocks noGrp="1"/>
          </p:cNvSpPr>
          <p:nvPr>
            <p:ph type="title"/>
          </p:nvPr>
        </p:nvSpPr>
        <p:spPr>
          <a:solidFill>
            <a:schemeClr val="accent3">
              <a:lumMod val="60000"/>
              <a:lumOff val="40000"/>
            </a:schemeClr>
          </a:solidFill>
        </p:spPr>
        <p:txBody>
          <a:bodyPr>
            <a:normAutofit/>
          </a:bodyPr>
          <a:lstStyle/>
          <a:p>
            <a:r>
              <a:rPr lang="en-IN" dirty="0"/>
              <a:t>Prior Probability in Naïve Bayes Algorithm</a:t>
            </a:r>
          </a:p>
        </p:txBody>
      </p:sp>
      <p:sp>
        <p:nvSpPr>
          <p:cNvPr id="4" name="Content Placeholder 3">
            <a:extLst>
              <a:ext uri="{FF2B5EF4-FFF2-40B4-BE49-F238E27FC236}">
                <a16:creationId xmlns:a16="http://schemas.microsoft.com/office/drawing/2014/main" id="{43F18534-A514-5396-9DC6-AD344323C0C1}"/>
              </a:ext>
            </a:extLst>
          </p:cNvPr>
          <p:cNvSpPr>
            <a:spLocks noGrp="1"/>
          </p:cNvSpPr>
          <p:nvPr>
            <p:ph idx="1"/>
          </p:nvPr>
        </p:nvSpPr>
        <p:spPr/>
        <p:txBody>
          <a:bodyPr>
            <a:normAutofit fontScale="92500"/>
          </a:bodyPr>
          <a:lstStyle/>
          <a:p>
            <a:r>
              <a:rPr lang="en-US" dirty="0"/>
              <a:t>In the </a:t>
            </a:r>
            <a:r>
              <a:rPr lang="en-US" b="1" dirty="0"/>
              <a:t>Naïve Bayes algorithm</a:t>
            </a:r>
            <a:r>
              <a:rPr lang="en-US" dirty="0"/>
              <a:t>, </a:t>
            </a:r>
            <a:r>
              <a:rPr lang="en-US" b="1" dirty="0"/>
              <a:t>prior probability</a:t>
            </a:r>
            <a:r>
              <a:rPr lang="en-US" dirty="0"/>
              <a:t> means:</a:t>
            </a:r>
          </a:p>
          <a:p>
            <a:r>
              <a:rPr lang="en-US" dirty="0"/>
              <a:t>The probability of each </a:t>
            </a:r>
            <a:r>
              <a:rPr lang="en-US" b="1" dirty="0"/>
              <a:t>class before observing features or characteristics</a:t>
            </a:r>
            <a:r>
              <a:rPr lang="en-US" dirty="0"/>
              <a:t>.</a:t>
            </a:r>
          </a:p>
          <a:p>
            <a:pPr marL="0" indent="0">
              <a:buNone/>
            </a:pPr>
            <a:r>
              <a:rPr lang="en-US" dirty="0"/>
              <a:t>Example (Spam Detection):</a:t>
            </a:r>
          </a:p>
          <a:p>
            <a:r>
              <a:rPr lang="en-US" dirty="0"/>
              <a:t>P(Spam) = 0.4</a:t>
            </a:r>
          </a:p>
          <a:p>
            <a:r>
              <a:rPr lang="en-US" dirty="0"/>
              <a:t>P(Not Spam) = 0.6</a:t>
            </a:r>
          </a:p>
          <a:p>
            <a:r>
              <a:rPr lang="en-US" dirty="0"/>
              <a:t>These are </a:t>
            </a:r>
            <a:r>
              <a:rPr lang="en-US" b="1" dirty="0"/>
              <a:t>prior probabilities</a:t>
            </a:r>
            <a:r>
              <a:rPr lang="en-US" dirty="0"/>
              <a:t>.</a:t>
            </a:r>
          </a:p>
          <a:p>
            <a:r>
              <a:rPr lang="en-US" dirty="0"/>
              <a:t>Posterior probability is obtained by </a:t>
            </a:r>
            <a:r>
              <a:rPr lang="en-US" b="1" dirty="0"/>
              <a:t>updating prior probability with new data</a:t>
            </a:r>
            <a:r>
              <a:rPr lang="en-US" dirty="0"/>
              <a:t>.</a:t>
            </a:r>
          </a:p>
          <a:p>
            <a:pPr marL="0" indent="0" algn="ctr">
              <a:buNone/>
            </a:pPr>
            <a:r>
              <a:rPr lang="en-US" b="1" dirty="0"/>
              <a:t> Posterior Probability = Prior Probability + New Data</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1029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0FF306-ECA6-5EF0-76BC-CA73CDC4F15A}"/>
              </a:ext>
            </a:extLst>
          </p:cNvPr>
          <p:cNvSpPr>
            <a:spLocks noGrp="1"/>
          </p:cNvSpPr>
          <p:nvPr>
            <p:ph idx="4294967295"/>
          </p:nvPr>
        </p:nvSpPr>
        <p:spPr>
          <a:xfrm>
            <a:off x="838200" y="2194233"/>
            <a:ext cx="10515600" cy="2392515"/>
          </a:xfrm>
          <a:solidFill>
            <a:schemeClr val="accent3">
              <a:lumMod val="60000"/>
              <a:lumOff val="40000"/>
            </a:schemeClr>
          </a:solidFill>
        </p:spPr>
        <p:txBody>
          <a:bodyPr>
            <a:noAutofit/>
          </a:bodyPr>
          <a:lstStyle/>
          <a:p>
            <a:r>
              <a:rPr lang="en-US" sz="4000" dirty="0"/>
              <a:t>Prior probability is the initial belief about an event, and posterior probability is the updated belief after observing new data.</a:t>
            </a:r>
            <a:endParaRPr lang="en-IN" sz="4000" dirty="0"/>
          </a:p>
        </p:txBody>
      </p:sp>
    </p:spTree>
    <p:extLst>
      <p:ext uri="{BB962C8B-B14F-4D97-AF65-F5344CB8AC3E}">
        <p14:creationId xmlns:p14="http://schemas.microsoft.com/office/powerpoint/2010/main" val="677250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084FDA-900E-A42C-21BB-91917891B992}"/>
              </a:ext>
            </a:extLst>
          </p:cNvPr>
          <p:cNvSpPr>
            <a:spLocks noGrp="1"/>
          </p:cNvSpPr>
          <p:nvPr>
            <p:ph idx="1"/>
          </p:nvPr>
        </p:nvSpPr>
        <p:spPr>
          <a:xfrm>
            <a:off x="291280" y="1165123"/>
            <a:ext cx="11049000" cy="5191431"/>
          </a:xfrm>
        </p:spPr>
        <p:txBody>
          <a:bodyPr>
            <a:normAutofit fontScale="62500" lnSpcReduction="20000"/>
          </a:bodyPr>
          <a:lstStyle/>
          <a:p>
            <a:pPr algn="just"/>
            <a:r>
              <a:rPr lang="en-US" sz="4000" b="0" i="0" dirty="0">
                <a:effectLst/>
                <a:latin typeface="Google Sans"/>
              </a:rPr>
              <a:t>In simple words, as the name suggests, the likelihood is a function that tells us how likely the specific data point suits the existing data distribution. </a:t>
            </a:r>
          </a:p>
          <a:p>
            <a:pPr marL="0" indent="0" algn="just">
              <a:buNone/>
            </a:pPr>
            <a:endParaRPr lang="en-US" sz="4000" b="0" i="0" dirty="0">
              <a:effectLst/>
              <a:latin typeface="Google Sans"/>
            </a:endParaRPr>
          </a:p>
          <a:p>
            <a:pPr marL="0" indent="0">
              <a:buNone/>
            </a:pPr>
            <a:r>
              <a:rPr lang="en-US" sz="4000" dirty="0"/>
              <a:t>Suppose we are predicting whether a fruit is an </a:t>
            </a:r>
            <a:r>
              <a:rPr lang="en-US" sz="4000" b="1" dirty="0"/>
              <a:t>Apple or Orange</a:t>
            </a:r>
            <a:r>
              <a:rPr lang="en-US" sz="4000" dirty="0"/>
              <a:t> based on color.</a:t>
            </a:r>
          </a:p>
          <a:p>
            <a:pPr marL="0" indent="0">
              <a:buNone/>
            </a:pPr>
            <a:r>
              <a:rPr lang="en-US" sz="4000" dirty="0"/>
              <a:t>Dataset observation:</a:t>
            </a:r>
          </a:p>
          <a:p>
            <a:r>
              <a:rPr lang="en-US" sz="4000" dirty="0"/>
              <a:t>Apples are mostly </a:t>
            </a:r>
            <a:r>
              <a:rPr lang="en-US" sz="4000" b="1" dirty="0"/>
              <a:t>red</a:t>
            </a:r>
            <a:endParaRPr lang="en-US" sz="4000" dirty="0"/>
          </a:p>
          <a:p>
            <a:r>
              <a:rPr lang="en-US" sz="4000" dirty="0"/>
              <a:t>Oranges are mostly </a:t>
            </a:r>
            <a:r>
              <a:rPr lang="en-US" sz="4000" b="1" dirty="0"/>
              <a:t>orange</a:t>
            </a:r>
            <a:endParaRPr lang="en-US" sz="4000" dirty="0"/>
          </a:p>
          <a:p>
            <a:pPr marL="0" indent="0">
              <a:buNone/>
            </a:pPr>
            <a:endParaRPr lang="en-US" sz="4000" dirty="0"/>
          </a:p>
          <a:p>
            <a:pPr marL="0" indent="0">
              <a:buNone/>
            </a:pPr>
            <a:r>
              <a:rPr lang="en-US" sz="4000" dirty="0"/>
              <a:t>Now a new fruit appears and its color is </a:t>
            </a:r>
            <a:r>
              <a:rPr lang="en-US" sz="4000" b="1" dirty="0"/>
              <a:t>red</a:t>
            </a:r>
            <a:r>
              <a:rPr lang="en-US" sz="4000" dirty="0"/>
              <a:t>.</a:t>
            </a:r>
          </a:p>
          <a:p>
            <a:r>
              <a:rPr lang="en-US" sz="4000" dirty="0"/>
              <a:t>Likelihood that the fruit is </a:t>
            </a:r>
            <a:r>
              <a:rPr lang="en-US" sz="4000" b="1" dirty="0"/>
              <a:t>Apple</a:t>
            </a:r>
            <a:r>
              <a:rPr lang="en-US" sz="4000" dirty="0"/>
              <a:t> → </a:t>
            </a:r>
            <a:r>
              <a:rPr lang="en-US" sz="4000" b="1" dirty="0"/>
              <a:t>High</a:t>
            </a:r>
            <a:endParaRPr lang="en-US" sz="4000" dirty="0"/>
          </a:p>
          <a:p>
            <a:r>
              <a:rPr lang="en-US" sz="4000" dirty="0"/>
              <a:t>Likelihood that the fruit is </a:t>
            </a:r>
            <a:r>
              <a:rPr lang="en-US" sz="4000" b="1" dirty="0"/>
              <a:t>Orange</a:t>
            </a:r>
            <a:r>
              <a:rPr lang="en-US" sz="4000" dirty="0"/>
              <a:t> → </a:t>
            </a:r>
            <a:r>
              <a:rPr lang="en-US" sz="4000" b="1" dirty="0"/>
              <a:t>Low</a:t>
            </a:r>
            <a:endParaRPr lang="en-US" sz="4000" dirty="0"/>
          </a:p>
          <a:p>
            <a:r>
              <a:rPr lang="en-US" sz="4000" dirty="0"/>
              <a:t>So the </a:t>
            </a:r>
            <a:r>
              <a:rPr lang="en-US" sz="4000" b="1" dirty="0"/>
              <a:t>likelihood of the first class (Apple)</a:t>
            </a:r>
            <a:r>
              <a:rPr lang="en-US" sz="4000" dirty="0"/>
              <a:t> is greater than the second class (Orange).</a:t>
            </a:r>
          </a:p>
          <a:p>
            <a:endParaRPr lang="en-US" sz="4000" dirty="0"/>
          </a:p>
          <a:p>
            <a:endParaRPr lang="en-US" sz="4000" dirty="0"/>
          </a:p>
          <a:p>
            <a:endParaRPr lang="en-US" sz="4000" dirty="0"/>
          </a:p>
          <a:p>
            <a:endParaRPr lang="en-US" sz="4000" dirty="0"/>
          </a:p>
          <a:p>
            <a:pPr marL="0" indent="0">
              <a:buNone/>
            </a:pPr>
            <a:endParaRPr lang="en-IN" dirty="0"/>
          </a:p>
        </p:txBody>
      </p:sp>
      <p:sp>
        <p:nvSpPr>
          <p:cNvPr id="4" name="Title 1">
            <a:extLst>
              <a:ext uri="{FF2B5EF4-FFF2-40B4-BE49-F238E27FC236}">
                <a16:creationId xmlns:a16="http://schemas.microsoft.com/office/drawing/2014/main" id="{759F97D9-F91C-8A74-DCAD-2782FD5B0CF3}"/>
              </a:ext>
            </a:extLst>
          </p:cNvPr>
          <p:cNvSpPr>
            <a:spLocks noGrp="1"/>
          </p:cNvSpPr>
          <p:nvPr>
            <p:ph type="title"/>
          </p:nvPr>
        </p:nvSpPr>
        <p:spPr>
          <a:xfrm>
            <a:off x="157263" y="214009"/>
            <a:ext cx="10515600" cy="753556"/>
          </a:xfrm>
          <a:solidFill>
            <a:schemeClr val="accent3">
              <a:lumMod val="60000"/>
              <a:lumOff val="40000"/>
            </a:schemeClr>
          </a:solidFill>
        </p:spPr>
        <p:txBody>
          <a:bodyPr/>
          <a:lstStyle/>
          <a:p>
            <a:r>
              <a:rPr lang="en-US" dirty="0"/>
              <a:t>Likelihood Probability in Machine Learning</a:t>
            </a:r>
            <a:endParaRPr lang="en-IN" dirty="0"/>
          </a:p>
        </p:txBody>
      </p:sp>
    </p:spTree>
    <p:extLst>
      <p:ext uri="{BB962C8B-B14F-4D97-AF65-F5344CB8AC3E}">
        <p14:creationId xmlns:p14="http://schemas.microsoft.com/office/powerpoint/2010/main" val="320067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0C1-9859-3AC7-7C2A-C501E853876F}"/>
              </a:ext>
            </a:extLst>
          </p:cNvPr>
          <p:cNvSpPr>
            <a:spLocks noGrp="1"/>
          </p:cNvSpPr>
          <p:nvPr>
            <p:ph type="title"/>
          </p:nvPr>
        </p:nvSpPr>
        <p:spPr>
          <a:xfrm>
            <a:off x="838200" y="365126"/>
            <a:ext cx="10515600" cy="1183456"/>
          </a:xfrm>
          <a:solidFill>
            <a:schemeClr val="accent3">
              <a:lumMod val="60000"/>
              <a:lumOff val="40000"/>
            </a:schemeClr>
          </a:solidFill>
        </p:spPr>
        <p:txBody>
          <a:bodyPr>
            <a:normAutofit fontScale="90000"/>
          </a:bodyPr>
          <a:lstStyle/>
          <a:p>
            <a:r>
              <a:rPr lang="en-US" dirty="0"/>
              <a:t>INTRODUCTION TO PROBABILITY-BASED LEARNING </a:t>
            </a:r>
            <a:endParaRPr lang="en-IN" dirty="0"/>
          </a:p>
        </p:txBody>
      </p:sp>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505838" y="1548581"/>
            <a:ext cx="10847962" cy="4944294"/>
          </a:xfrm>
        </p:spPr>
        <p:txBody>
          <a:bodyPr>
            <a:normAutofit lnSpcReduction="10000"/>
          </a:bodyPr>
          <a:lstStyle/>
          <a:p>
            <a:pPr algn="just"/>
            <a:r>
              <a:rPr lang="en-US" b="1" dirty="0"/>
              <a:t>Probability-based learning </a:t>
            </a:r>
            <a:r>
              <a:rPr lang="en-US" dirty="0"/>
              <a:t>is one of the most important practical learning methods which combines </a:t>
            </a:r>
            <a:r>
              <a:rPr lang="en-US" u="sng" dirty="0">
                <a:solidFill>
                  <a:schemeClr val="accent5">
                    <a:lumMod val="75000"/>
                  </a:schemeClr>
                </a:solidFill>
              </a:rPr>
              <a:t>prior knowledge or prior probabilities with observed data. </a:t>
            </a:r>
          </a:p>
          <a:p>
            <a:pPr marL="0" indent="0" algn="just">
              <a:buNone/>
            </a:pPr>
            <a:r>
              <a:rPr lang="en-US" u="sng" dirty="0"/>
              <a:t>Example:-</a:t>
            </a:r>
          </a:p>
          <a:p>
            <a:pPr marL="0" indent="0">
              <a:buNone/>
            </a:pPr>
            <a:r>
              <a:rPr lang="en-US" dirty="0"/>
              <a:t>Suppose in a </a:t>
            </a:r>
            <a:r>
              <a:rPr lang="en-US" b="1" dirty="0"/>
              <a:t>hospital dataset</a:t>
            </a:r>
            <a:r>
              <a:rPr lang="en-US" dirty="0"/>
              <a:t>:</a:t>
            </a:r>
          </a:p>
          <a:p>
            <a:r>
              <a:rPr lang="en-US" dirty="0"/>
              <a:t>70% patients do </a:t>
            </a:r>
            <a:r>
              <a:rPr lang="en-US" b="1" dirty="0"/>
              <a:t>not</a:t>
            </a:r>
            <a:r>
              <a:rPr lang="en-US" dirty="0"/>
              <a:t> have a disease.</a:t>
            </a:r>
          </a:p>
          <a:p>
            <a:r>
              <a:rPr lang="en-US" dirty="0"/>
              <a:t>30% patients </a:t>
            </a:r>
            <a:r>
              <a:rPr lang="en-US" b="1" dirty="0"/>
              <a:t>have</a:t>
            </a:r>
            <a:r>
              <a:rPr lang="en-US" dirty="0"/>
              <a:t> the disease.</a:t>
            </a:r>
          </a:p>
          <a:p>
            <a:pPr marL="0" indent="0">
              <a:buNone/>
            </a:pPr>
            <a:r>
              <a:rPr lang="en-US" dirty="0"/>
              <a:t>This information is </a:t>
            </a:r>
            <a:r>
              <a:rPr lang="en-US" b="1" dirty="0"/>
              <a:t>prior knowledge</a:t>
            </a:r>
            <a:r>
              <a:rPr lang="en-US" dirty="0"/>
              <a:t>.</a:t>
            </a:r>
          </a:p>
          <a:p>
            <a:pPr marL="0" indent="0">
              <a:buNone/>
            </a:pPr>
            <a:br>
              <a:rPr lang="en-US" dirty="0"/>
            </a:br>
            <a:r>
              <a:rPr lang="en-US" i="1" dirty="0"/>
              <a:t>When we test a new patient and get medical data, the model </a:t>
            </a:r>
            <a:r>
              <a:rPr lang="en-US" b="1" i="1" dirty="0"/>
              <a:t>combines prior knowledge + new data</a:t>
            </a:r>
            <a:r>
              <a:rPr lang="en-US" i="1" dirty="0"/>
              <a:t> to predict the result.</a:t>
            </a:r>
          </a:p>
          <a:p>
            <a:pPr algn="just"/>
            <a:endParaRPr lang="en-US" u="sng" dirty="0">
              <a:solidFill>
                <a:schemeClr val="accent5">
                  <a:lumMod val="75000"/>
                </a:schemeClr>
              </a:solidFill>
            </a:endParaRPr>
          </a:p>
        </p:txBody>
      </p:sp>
    </p:spTree>
    <p:extLst>
      <p:ext uri="{BB962C8B-B14F-4D97-AF65-F5344CB8AC3E}">
        <p14:creationId xmlns:p14="http://schemas.microsoft.com/office/powerpoint/2010/main" val="407830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AD4D4-5BB9-7DDA-7ED5-2D6AC58CEE5A}"/>
              </a:ext>
            </a:extLst>
          </p:cNvPr>
          <p:cNvSpPr>
            <a:spLocks noGrp="1"/>
          </p:cNvSpPr>
          <p:nvPr>
            <p:ph idx="1"/>
          </p:nvPr>
        </p:nvSpPr>
        <p:spPr>
          <a:xfrm>
            <a:off x="486122" y="1253331"/>
            <a:ext cx="10515600" cy="4351338"/>
          </a:xfrm>
        </p:spPr>
        <p:txBody>
          <a:bodyPr/>
          <a:lstStyle/>
          <a:p>
            <a:pPr marL="0" indent="0" algn="just">
              <a:buNone/>
            </a:pPr>
            <a:r>
              <a:rPr lang="en-US" b="0" i="0" dirty="0">
                <a:effectLst/>
                <a:latin typeface="Inter"/>
              </a:rPr>
              <a:t>Examples of Probability and Likelihood</a:t>
            </a:r>
          </a:p>
          <a:p>
            <a:pPr marL="0" indent="0" algn="just">
              <a:buNone/>
            </a:pPr>
            <a:r>
              <a:rPr lang="en-US" b="0" i="0" dirty="0">
                <a:effectLst/>
                <a:latin typeface="Inter"/>
              </a:rPr>
              <a:t>Examples 1 – Coin Toss</a:t>
            </a:r>
          </a:p>
          <a:p>
            <a:pPr algn="just"/>
            <a:r>
              <a:rPr lang="en-US" b="0" i="0" dirty="0">
                <a:effectLst/>
                <a:latin typeface="Inter"/>
              </a:rPr>
              <a:t>In the context of coin tosses, likelihood and probability represent different aspects of the same experiment. </a:t>
            </a:r>
          </a:p>
          <a:p>
            <a:pPr algn="just"/>
            <a:r>
              <a:rPr lang="en-US" b="0" i="0" dirty="0">
                <a:effectLst/>
                <a:latin typeface="Inter"/>
              </a:rPr>
              <a:t>The likelihood refers to the probability of observing a specific outcome given a particular model or hypothesis. </a:t>
            </a:r>
          </a:p>
          <a:p>
            <a:pPr algn="just"/>
            <a:r>
              <a:rPr lang="en-US" b="0" i="0" dirty="0">
                <a:effectLst/>
                <a:latin typeface="Inter"/>
              </a:rPr>
              <a:t>On the other hand, probability represents the long-term frequency of an event occurring over multiple trials.</a:t>
            </a:r>
          </a:p>
          <a:p>
            <a:endParaRPr lang="en-IN" dirty="0"/>
          </a:p>
        </p:txBody>
      </p:sp>
      <p:sp>
        <p:nvSpPr>
          <p:cNvPr id="2" name="Title 1">
            <a:extLst>
              <a:ext uri="{FF2B5EF4-FFF2-40B4-BE49-F238E27FC236}">
                <a16:creationId xmlns:a16="http://schemas.microsoft.com/office/drawing/2014/main" id="{53ADA974-C996-4500-AE48-255E951888AD}"/>
              </a:ext>
            </a:extLst>
          </p:cNvPr>
          <p:cNvSpPr>
            <a:spLocks noGrp="1"/>
          </p:cNvSpPr>
          <p:nvPr>
            <p:ph type="title"/>
          </p:nvPr>
        </p:nvSpPr>
        <p:spPr>
          <a:xfrm>
            <a:off x="196174" y="190028"/>
            <a:ext cx="10515600" cy="753556"/>
          </a:xfrm>
          <a:solidFill>
            <a:schemeClr val="accent3">
              <a:lumMod val="60000"/>
              <a:lumOff val="40000"/>
            </a:schemeClr>
          </a:solidFill>
        </p:spPr>
        <p:txBody>
          <a:bodyPr/>
          <a:lstStyle/>
          <a:p>
            <a:pPr algn="just"/>
            <a:r>
              <a:rPr lang="en-US" dirty="0">
                <a:solidFill>
                  <a:srgbClr val="383838"/>
                </a:solidFill>
                <a:latin typeface="Inter"/>
              </a:rPr>
              <a:t>Examples of Probability and Likelihood</a:t>
            </a:r>
          </a:p>
        </p:txBody>
      </p:sp>
    </p:spTree>
    <p:extLst>
      <p:ext uri="{BB962C8B-B14F-4D97-AF65-F5344CB8AC3E}">
        <p14:creationId xmlns:p14="http://schemas.microsoft.com/office/powerpoint/2010/main" val="216717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59472-CD58-F85A-D988-073736322E1E}"/>
              </a:ext>
            </a:extLst>
          </p:cNvPr>
          <p:cNvSpPr>
            <a:spLocks noGrp="1"/>
          </p:cNvSpPr>
          <p:nvPr>
            <p:ph idx="1"/>
          </p:nvPr>
        </p:nvSpPr>
        <p:spPr>
          <a:xfrm>
            <a:off x="624191" y="1253331"/>
            <a:ext cx="10515600" cy="4351338"/>
          </a:xfrm>
        </p:spPr>
        <p:txBody>
          <a:bodyPr/>
          <a:lstStyle/>
          <a:p>
            <a:r>
              <a:rPr lang="en-US" b="0" i="0" dirty="0">
                <a:effectLst/>
                <a:latin typeface="Google Sans"/>
              </a:rPr>
              <a:t>To recap: probability is generally something we consider when we have a model with a fixed set of parameters and we are interested in the types of data that might be generated. </a:t>
            </a:r>
          </a:p>
          <a:p>
            <a:r>
              <a:rPr lang="en-US" b="0" i="0" dirty="0">
                <a:effectLst/>
                <a:latin typeface="Google Sans"/>
              </a:rPr>
              <a:t>Conversely, likelihood comes into play when we have already observed data and we want to examine how likely certain model parameters are.</a:t>
            </a:r>
          </a:p>
          <a:p>
            <a:endParaRPr lang="en-US" dirty="0">
              <a:latin typeface="Google Sans"/>
            </a:endParaRPr>
          </a:p>
          <a:p>
            <a:r>
              <a:rPr lang="en-US" b="0" i="0" dirty="0">
                <a:effectLst/>
                <a:latin typeface="Google Sans"/>
              </a:rPr>
              <a:t>The distinction between probability and likelihood is fundamentally important: Probability attaches to possible results; likelihood attaches to hypotheses.</a:t>
            </a:r>
            <a:endParaRPr lang="en-IN" dirty="0"/>
          </a:p>
        </p:txBody>
      </p:sp>
      <p:sp>
        <p:nvSpPr>
          <p:cNvPr id="2" name="Title 1">
            <a:extLst>
              <a:ext uri="{FF2B5EF4-FFF2-40B4-BE49-F238E27FC236}">
                <a16:creationId xmlns:a16="http://schemas.microsoft.com/office/drawing/2014/main" id="{84EE7D7D-B192-DC97-3EF7-EA6E324AC7C5}"/>
              </a:ext>
            </a:extLst>
          </p:cNvPr>
          <p:cNvSpPr>
            <a:spLocks noGrp="1"/>
          </p:cNvSpPr>
          <p:nvPr>
            <p:ph type="title"/>
          </p:nvPr>
        </p:nvSpPr>
        <p:spPr>
          <a:xfrm>
            <a:off x="196174" y="190028"/>
            <a:ext cx="10515600" cy="753556"/>
          </a:xfrm>
          <a:solidFill>
            <a:schemeClr val="accent3">
              <a:lumMod val="60000"/>
              <a:lumOff val="40000"/>
            </a:schemeClr>
          </a:solidFill>
        </p:spPr>
        <p:txBody>
          <a:bodyPr/>
          <a:lstStyle/>
          <a:p>
            <a:r>
              <a:rPr lang="en-US" dirty="0">
                <a:solidFill>
                  <a:srgbClr val="383838"/>
                </a:solidFill>
                <a:latin typeface="Inter"/>
              </a:rPr>
              <a:t>Examples of Probability and Likelihood</a:t>
            </a:r>
            <a:endParaRPr lang="en-IN" dirty="0"/>
          </a:p>
        </p:txBody>
      </p:sp>
    </p:spTree>
    <p:extLst>
      <p:ext uri="{BB962C8B-B14F-4D97-AF65-F5344CB8AC3E}">
        <p14:creationId xmlns:p14="http://schemas.microsoft.com/office/powerpoint/2010/main" val="384252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5249EB9-F739-4B49-F1E6-C396E1639E20}"/>
              </a:ext>
            </a:extLst>
          </p:cNvPr>
          <p:cNvSpPr>
            <a:spLocks noGrp="1" noChangeArrowheads="1"/>
          </p:cNvSpPr>
          <p:nvPr>
            <p:ph idx="1"/>
          </p:nvPr>
        </p:nvSpPr>
        <p:spPr bwMode="auto">
          <a:xfrm>
            <a:off x="667022" y="948689"/>
            <a:ext cx="1052721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Probability is a measure of the likelihood that an event will actually occur based on information or assumptions that are currently known.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probability of the event is commonly stated as a number between 0 and 1, where 0 indicates impossibility and 1 indicates inevitability.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To determine probability, use the following formula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Probability=Number of favorable outcomes/Total number of outcomes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For instance, the probability of getting heads when flipping a fair coin is 0.5 because there are two possible outcomes (heads or tails), and each outcome has an equal likelihood of occurring.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Probability is used to describe the </a:t>
            </a:r>
            <a:r>
              <a:rPr kumimoji="0" lang="en-US" altLang="en-US" sz="2400" b="1"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likelihood of events</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based on assumptions or to make predictions about the future.</a:t>
            </a:r>
            <a:endParaRPr kumimoji="0" lang="en-US" alt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71553B5-32FE-6034-7D47-444AFE2D343C}"/>
              </a:ext>
            </a:extLst>
          </p:cNvPr>
          <p:cNvSpPr>
            <a:spLocks noGrp="1"/>
          </p:cNvSpPr>
          <p:nvPr>
            <p:ph type="title"/>
          </p:nvPr>
        </p:nvSpPr>
        <p:spPr>
          <a:xfrm>
            <a:off x="196174" y="190028"/>
            <a:ext cx="10515600" cy="827611"/>
          </a:xfrm>
          <a:solidFill>
            <a:schemeClr val="accent3">
              <a:lumMod val="60000"/>
              <a:lumOff val="40000"/>
            </a:schemeClr>
          </a:solidFill>
        </p:spPr>
        <p:txBody>
          <a:bodyPr>
            <a:normAutofit/>
          </a:bodyPr>
          <a:lstStyle/>
          <a:p>
            <a:r>
              <a:rPr lang="en-IN" dirty="0"/>
              <a:t>What is Probability?</a:t>
            </a:r>
          </a:p>
        </p:txBody>
      </p:sp>
    </p:spTree>
    <p:extLst>
      <p:ext uri="{BB962C8B-B14F-4D97-AF65-F5344CB8AC3E}">
        <p14:creationId xmlns:p14="http://schemas.microsoft.com/office/powerpoint/2010/main" val="414540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FA4983-347D-B80A-BF89-8220B72B3A84}"/>
              </a:ext>
            </a:extLst>
          </p:cNvPr>
          <p:cNvSpPr>
            <a:spLocks noGrp="1"/>
          </p:cNvSpPr>
          <p:nvPr>
            <p:ph idx="1"/>
          </p:nvPr>
        </p:nvSpPr>
        <p:spPr>
          <a:xfrm>
            <a:off x="1398639" y="1694477"/>
            <a:ext cx="9043220" cy="3469046"/>
          </a:xfrm>
          <a:solidFill>
            <a:schemeClr val="accent4">
              <a:lumMod val="20000"/>
              <a:lumOff val="80000"/>
            </a:schemeClr>
          </a:solidFill>
        </p:spPr>
        <p:txBody>
          <a:bodyPr>
            <a:noAutofit/>
          </a:bodyPr>
          <a:lstStyle/>
          <a:p>
            <a:r>
              <a:rPr lang="en-US" sz="3600" b="1" i="1" dirty="0">
                <a:solidFill>
                  <a:srgbClr val="000000"/>
                </a:solidFill>
                <a:effectLst/>
                <a:latin typeface="Verdana" panose="020B0604030504040204" pitchFamily="34" charset="0"/>
              </a:rPr>
              <a:t>Probability is used to make predictions about future events, whereas likelihood is used to estimate unknown parameters based on seen evidence.</a:t>
            </a:r>
            <a:endParaRPr lang="en-IN" sz="3600" b="1" i="1" dirty="0"/>
          </a:p>
        </p:txBody>
      </p:sp>
      <p:sp>
        <p:nvSpPr>
          <p:cNvPr id="2" name="Title 1">
            <a:extLst>
              <a:ext uri="{FF2B5EF4-FFF2-40B4-BE49-F238E27FC236}">
                <a16:creationId xmlns:a16="http://schemas.microsoft.com/office/drawing/2014/main" id="{D1547CFA-6AE9-89DE-CFB4-4A1F2340A3E6}"/>
              </a:ext>
            </a:extLst>
          </p:cNvPr>
          <p:cNvSpPr>
            <a:spLocks noGrp="1"/>
          </p:cNvSpPr>
          <p:nvPr>
            <p:ph type="title"/>
          </p:nvPr>
        </p:nvSpPr>
        <p:spPr>
          <a:xfrm>
            <a:off x="196174" y="190028"/>
            <a:ext cx="10515600" cy="753556"/>
          </a:xfrm>
          <a:solidFill>
            <a:schemeClr val="accent3">
              <a:lumMod val="60000"/>
              <a:lumOff val="40000"/>
            </a:schemeClr>
          </a:solidFill>
        </p:spPr>
        <p:txBody>
          <a:bodyPr/>
          <a:lstStyle/>
          <a:p>
            <a:r>
              <a:rPr lang="en-IN" dirty="0"/>
              <a:t>What is Probability?</a:t>
            </a:r>
          </a:p>
        </p:txBody>
      </p:sp>
    </p:spTree>
    <p:extLst>
      <p:ext uri="{BB962C8B-B14F-4D97-AF65-F5344CB8AC3E}">
        <p14:creationId xmlns:p14="http://schemas.microsoft.com/office/powerpoint/2010/main" val="188741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B9098-3A9E-D0A5-2E38-14A7BC4B710A}"/>
              </a:ext>
            </a:extLst>
          </p:cNvPr>
          <p:cNvPicPr>
            <a:picLocks noChangeAspect="1"/>
          </p:cNvPicPr>
          <p:nvPr/>
        </p:nvPicPr>
        <p:blipFill>
          <a:blip r:embed="rId2"/>
          <a:stretch>
            <a:fillRect/>
          </a:stretch>
        </p:blipFill>
        <p:spPr>
          <a:xfrm>
            <a:off x="3101232" y="1681317"/>
            <a:ext cx="5989535" cy="3245941"/>
          </a:xfrm>
          <a:prstGeom prst="rect">
            <a:avLst/>
          </a:prstGeom>
        </p:spPr>
      </p:pic>
    </p:spTree>
    <p:extLst>
      <p:ext uri="{BB962C8B-B14F-4D97-AF65-F5344CB8AC3E}">
        <p14:creationId xmlns:p14="http://schemas.microsoft.com/office/powerpoint/2010/main" val="3485021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0C1-9859-3AC7-7C2A-C501E853876F}"/>
              </a:ext>
            </a:extLst>
          </p:cNvPr>
          <p:cNvSpPr>
            <a:spLocks noGrp="1"/>
          </p:cNvSpPr>
          <p:nvPr>
            <p:ph type="title"/>
          </p:nvPr>
        </p:nvSpPr>
        <p:spPr>
          <a:xfrm>
            <a:off x="269240" y="90805"/>
            <a:ext cx="10515600" cy="833755"/>
          </a:xfrm>
          <a:solidFill>
            <a:schemeClr val="accent3">
              <a:lumMod val="60000"/>
              <a:lumOff val="40000"/>
            </a:schemeClr>
          </a:solidFill>
        </p:spPr>
        <p:txBody>
          <a:bodyPr/>
          <a:lstStyle/>
          <a:p>
            <a:r>
              <a:rPr lang="en-US" dirty="0"/>
              <a:t>FUNDAMENTALS OF BAYES THEOREM </a:t>
            </a:r>
            <a:endParaRPr lang="en-IN" dirty="0"/>
          </a:p>
        </p:txBody>
      </p:sp>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441960" y="1022984"/>
            <a:ext cx="10515600" cy="5591175"/>
          </a:xfrm>
        </p:spPr>
        <p:txBody>
          <a:bodyPr>
            <a:normAutofit/>
          </a:bodyPr>
          <a:lstStyle/>
          <a:p>
            <a:pPr marL="0" indent="0">
              <a:buNone/>
            </a:pPr>
            <a:r>
              <a:rPr lang="en-US" sz="2400" dirty="0"/>
              <a:t>The </a:t>
            </a:r>
            <a:r>
              <a:rPr lang="en-US" sz="2400" b="1" dirty="0"/>
              <a:t>Naïve Bayes model</a:t>
            </a:r>
            <a:r>
              <a:rPr lang="en-US" sz="2400" dirty="0"/>
              <a:t> is based on </a:t>
            </a:r>
            <a:r>
              <a:rPr lang="en-US" sz="2400" b="1" dirty="0"/>
              <a:t>Bayes Theorem</a:t>
            </a:r>
            <a:r>
              <a:rPr lang="en-US" sz="2400" dirty="0"/>
              <a:t> and uses three types of probabilities:</a:t>
            </a:r>
          </a:p>
          <a:p>
            <a:r>
              <a:rPr lang="en-US" sz="2400" b="1" dirty="0"/>
              <a:t>Prior Probability</a:t>
            </a:r>
            <a:endParaRPr lang="en-US" sz="2400" dirty="0"/>
          </a:p>
          <a:p>
            <a:r>
              <a:rPr lang="en-US" sz="2400" b="1" dirty="0"/>
              <a:t>Likelihood Probability</a:t>
            </a:r>
            <a:endParaRPr lang="en-US" sz="2400" dirty="0"/>
          </a:p>
          <a:p>
            <a:r>
              <a:rPr lang="en-US" sz="2400" b="1" dirty="0"/>
              <a:t>Posterior Probability</a:t>
            </a:r>
            <a:endParaRPr lang="en-US" sz="2400" dirty="0"/>
          </a:p>
          <a:p>
            <a:pPr algn="just"/>
            <a:endParaRPr lang="en-IN" sz="2400" dirty="0"/>
          </a:p>
        </p:txBody>
      </p:sp>
    </p:spTree>
    <p:extLst>
      <p:ext uri="{BB962C8B-B14F-4D97-AF65-F5344CB8AC3E}">
        <p14:creationId xmlns:p14="http://schemas.microsoft.com/office/powerpoint/2010/main" val="1433191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36D7D-7EA8-7ACA-CAAD-3C45E3F30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8F09E-668A-6168-DCD4-66F8602A73F5}"/>
              </a:ext>
            </a:extLst>
          </p:cNvPr>
          <p:cNvSpPr>
            <a:spLocks noGrp="1"/>
          </p:cNvSpPr>
          <p:nvPr>
            <p:ph type="title"/>
          </p:nvPr>
        </p:nvSpPr>
        <p:spPr>
          <a:xfrm>
            <a:off x="269240" y="90805"/>
            <a:ext cx="10515600" cy="833755"/>
          </a:xfrm>
          <a:solidFill>
            <a:schemeClr val="accent3">
              <a:lumMod val="60000"/>
              <a:lumOff val="40000"/>
            </a:schemeClr>
          </a:solidFill>
        </p:spPr>
        <p:txBody>
          <a:bodyPr/>
          <a:lstStyle/>
          <a:p>
            <a:r>
              <a:rPr lang="en-IN" dirty="0"/>
              <a:t>PRIOR PROBABILITY</a:t>
            </a:r>
          </a:p>
        </p:txBody>
      </p:sp>
      <p:sp>
        <p:nvSpPr>
          <p:cNvPr id="3" name="Content Placeholder 2">
            <a:extLst>
              <a:ext uri="{FF2B5EF4-FFF2-40B4-BE49-F238E27FC236}">
                <a16:creationId xmlns:a16="http://schemas.microsoft.com/office/drawing/2014/main" id="{E1DFAFB2-939D-8CE3-0ECD-794862423D9F}"/>
              </a:ext>
            </a:extLst>
          </p:cNvPr>
          <p:cNvSpPr>
            <a:spLocks noGrp="1"/>
          </p:cNvSpPr>
          <p:nvPr>
            <p:ph idx="1"/>
          </p:nvPr>
        </p:nvSpPr>
        <p:spPr>
          <a:xfrm>
            <a:off x="441960" y="1022984"/>
            <a:ext cx="10515600" cy="5591175"/>
          </a:xfrm>
        </p:spPr>
        <p:txBody>
          <a:bodyPr>
            <a:normAutofit/>
          </a:bodyPr>
          <a:lstStyle/>
          <a:p>
            <a:r>
              <a:rPr lang="en-US" sz="2400" b="1" dirty="0"/>
              <a:t>Prior probability</a:t>
            </a:r>
            <a:r>
              <a:rPr lang="en-US" sz="2400" dirty="0"/>
              <a:t> is the </a:t>
            </a:r>
            <a:r>
              <a:rPr lang="en-US" sz="2400" b="1" dirty="0"/>
              <a:t>initial probability of an event before seeing any data or evidence</a:t>
            </a:r>
            <a:r>
              <a:rPr lang="en-US" sz="2400" dirty="0"/>
              <a:t>.</a:t>
            </a:r>
          </a:p>
          <a:p>
            <a:r>
              <a:rPr lang="en-US" sz="2400" dirty="0"/>
              <a:t>It is the </a:t>
            </a:r>
            <a:r>
              <a:rPr lang="en-US" sz="2400" b="1" dirty="0"/>
              <a:t>general belief about an event</a:t>
            </a:r>
            <a:r>
              <a:rPr lang="en-US" sz="2400" dirty="0"/>
              <a:t> before collecting new information.</a:t>
            </a:r>
          </a:p>
          <a:p>
            <a:pPr marL="0" indent="0">
              <a:buNone/>
            </a:pPr>
            <a:endParaRPr lang="en-US" sz="2400" dirty="0"/>
          </a:p>
          <a:p>
            <a:pPr marL="0" indent="0">
              <a:buNone/>
            </a:pPr>
            <a:r>
              <a:rPr lang="en-US" sz="2400" b="1" dirty="0"/>
              <a:t>Example:</a:t>
            </a:r>
            <a:br>
              <a:rPr lang="en-US" sz="2400" dirty="0"/>
            </a:br>
            <a:r>
              <a:rPr lang="en-US" sz="2400" dirty="0"/>
              <a:t>In an email dataset:</a:t>
            </a:r>
          </a:p>
          <a:p>
            <a:r>
              <a:rPr lang="en-US" sz="2400" dirty="0"/>
              <a:t>40% emails are </a:t>
            </a:r>
            <a:r>
              <a:rPr lang="en-US" sz="2400" b="1" dirty="0"/>
              <a:t>Spam</a:t>
            </a:r>
            <a:endParaRPr lang="en-US" sz="2400" dirty="0"/>
          </a:p>
          <a:p>
            <a:r>
              <a:rPr lang="en-US" sz="2400" dirty="0"/>
              <a:t>60% emails are </a:t>
            </a:r>
            <a:r>
              <a:rPr lang="en-US" sz="2400" b="1" dirty="0"/>
              <a:t>Not Spam</a:t>
            </a:r>
            <a:endParaRPr lang="en-US" sz="2400" dirty="0"/>
          </a:p>
          <a:p>
            <a:r>
              <a:rPr lang="en-US" sz="2400" dirty="0"/>
              <a:t>These are </a:t>
            </a:r>
            <a:r>
              <a:rPr lang="en-US" sz="2400" b="1" dirty="0"/>
              <a:t>prior probabilities</a:t>
            </a:r>
            <a:r>
              <a:rPr lang="en-US" sz="2400" dirty="0"/>
              <a:t>.</a:t>
            </a:r>
          </a:p>
          <a:p>
            <a:pPr algn="just"/>
            <a:endParaRPr lang="en-IN" sz="2400" dirty="0"/>
          </a:p>
        </p:txBody>
      </p:sp>
    </p:spTree>
    <p:extLst>
      <p:ext uri="{BB962C8B-B14F-4D97-AF65-F5344CB8AC3E}">
        <p14:creationId xmlns:p14="http://schemas.microsoft.com/office/powerpoint/2010/main" val="4168459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9D27-5FCA-BDF6-8263-D1A97F5AF1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41980-A321-BAED-B509-9B03D94C38D2}"/>
              </a:ext>
            </a:extLst>
          </p:cNvPr>
          <p:cNvSpPr>
            <a:spLocks noGrp="1"/>
          </p:cNvSpPr>
          <p:nvPr>
            <p:ph type="title"/>
          </p:nvPr>
        </p:nvSpPr>
        <p:spPr>
          <a:xfrm>
            <a:off x="269240" y="90805"/>
            <a:ext cx="10515600" cy="833755"/>
          </a:xfrm>
          <a:solidFill>
            <a:schemeClr val="accent3">
              <a:lumMod val="60000"/>
              <a:lumOff val="40000"/>
            </a:schemeClr>
          </a:solidFill>
        </p:spPr>
        <p:txBody>
          <a:bodyPr/>
          <a:lstStyle/>
          <a:p>
            <a:r>
              <a:rPr lang="en-IN" dirty="0"/>
              <a:t>LIKELIHOOD PROBABILITY</a:t>
            </a:r>
          </a:p>
        </p:txBody>
      </p:sp>
      <p:sp>
        <p:nvSpPr>
          <p:cNvPr id="3" name="Content Placeholder 2">
            <a:extLst>
              <a:ext uri="{FF2B5EF4-FFF2-40B4-BE49-F238E27FC236}">
                <a16:creationId xmlns:a16="http://schemas.microsoft.com/office/drawing/2014/main" id="{73EA8FDE-76E8-9624-198A-C9164866637C}"/>
              </a:ext>
            </a:extLst>
          </p:cNvPr>
          <p:cNvSpPr>
            <a:spLocks noGrp="1"/>
          </p:cNvSpPr>
          <p:nvPr>
            <p:ph idx="1"/>
          </p:nvPr>
        </p:nvSpPr>
        <p:spPr>
          <a:xfrm>
            <a:off x="441960" y="1022984"/>
            <a:ext cx="10515600" cy="5591175"/>
          </a:xfrm>
        </p:spPr>
        <p:txBody>
          <a:bodyPr>
            <a:normAutofit/>
          </a:bodyPr>
          <a:lstStyle/>
          <a:p>
            <a:r>
              <a:rPr lang="en-US" sz="2400" b="1" dirty="0"/>
              <a:t>Likelihood probability</a:t>
            </a:r>
            <a:r>
              <a:rPr lang="en-US" sz="2400" dirty="0"/>
              <a:t> tells us </a:t>
            </a:r>
            <a:r>
              <a:rPr lang="en-US" sz="2400" b="1" dirty="0"/>
              <a:t>how likely the evidence is for a given class or hypothesis</a:t>
            </a:r>
            <a:r>
              <a:rPr lang="en-US" sz="2400" dirty="0"/>
              <a:t>.</a:t>
            </a:r>
          </a:p>
          <a:p>
            <a:r>
              <a:rPr lang="en-US" sz="2400" dirty="0"/>
              <a:t>It is written as:</a:t>
            </a:r>
          </a:p>
          <a:p>
            <a:r>
              <a:rPr lang="en-US" sz="2400" b="1" dirty="0"/>
              <a:t>P(Evidence | Hypothesis)</a:t>
            </a:r>
            <a:endParaRPr lang="en-US" sz="2400" dirty="0"/>
          </a:p>
          <a:p>
            <a:r>
              <a:rPr lang="en-US" sz="2400" dirty="0"/>
              <a:t>Meaning:</a:t>
            </a:r>
            <a:br>
              <a:rPr lang="en-US" sz="2400" dirty="0"/>
            </a:br>
            <a:r>
              <a:rPr lang="en-US" sz="2400" dirty="0"/>
              <a:t>Probability of observing the data </a:t>
            </a:r>
            <a:r>
              <a:rPr lang="en-US" sz="2400" b="1" dirty="0"/>
              <a:t>given a particular class</a:t>
            </a:r>
            <a:r>
              <a:rPr lang="en-US" sz="2400" dirty="0"/>
              <a:t>.</a:t>
            </a:r>
          </a:p>
          <a:p>
            <a:pPr marL="0" indent="0">
              <a:buNone/>
            </a:pPr>
            <a:r>
              <a:rPr lang="en-US" sz="2400" dirty="0"/>
              <a:t>Example:</a:t>
            </a:r>
            <a:br>
              <a:rPr lang="en-US" sz="2400" dirty="0"/>
            </a:br>
            <a:r>
              <a:rPr lang="en-US" sz="2400" dirty="0"/>
              <a:t>If the word </a:t>
            </a:r>
            <a:r>
              <a:rPr lang="en-US" sz="2400" b="1" dirty="0"/>
              <a:t>“offer”</a:t>
            </a:r>
            <a:r>
              <a:rPr lang="en-US" sz="2400" dirty="0"/>
              <a:t> appears in an email:</a:t>
            </a:r>
          </a:p>
          <a:p>
            <a:r>
              <a:rPr lang="en-US" sz="2400" dirty="0"/>
              <a:t>Probability of word “offer” in </a:t>
            </a:r>
            <a:r>
              <a:rPr lang="en-US" sz="2400" b="1" dirty="0"/>
              <a:t>Spam emails</a:t>
            </a:r>
            <a:r>
              <a:rPr lang="en-US" sz="2400" dirty="0"/>
              <a:t> may be high.</a:t>
            </a:r>
          </a:p>
          <a:p>
            <a:r>
              <a:rPr lang="en-US" sz="2400" dirty="0"/>
              <a:t>So the likelihood of </a:t>
            </a:r>
            <a:r>
              <a:rPr lang="en-US" sz="2400" b="1" dirty="0"/>
              <a:t>Spam</a:t>
            </a:r>
            <a:r>
              <a:rPr lang="en-US" sz="2400" dirty="0"/>
              <a:t> increases.</a:t>
            </a:r>
          </a:p>
          <a:p>
            <a:pPr algn="just"/>
            <a:endParaRPr lang="en-IN" sz="2400" dirty="0"/>
          </a:p>
        </p:txBody>
      </p:sp>
    </p:spTree>
    <p:extLst>
      <p:ext uri="{BB962C8B-B14F-4D97-AF65-F5344CB8AC3E}">
        <p14:creationId xmlns:p14="http://schemas.microsoft.com/office/powerpoint/2010/main" val="1723065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6264D-1C0A-B8CC-6774-48BBD4759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BBA6C-A835-C6DC-C104-311401C4F330}"/>
              </a:ext>
            </a:extLst>
          </p:cNvPr>
          <p:cNvSpPr>
            <a:spLocks noGrp="1"/>
          </p:cNvSpPr>
          <p:nvPr>
            <p:ph type="title"/>
          </p:nvPr>
        </p:nvSpPr>
        <p:spPr>
          <a:xfrm>
            <a:off x="269240" y="90805"/>
            <a:ext cx="10515600" cy="833755"/>
          </a:xfrm>
          <a:solidFill>
            <a:schemeClr val="accent3">
              <a:lumMod val="60000"/>
              <a:lumOff val="40000"/>
            </a:schemeClr>
          </a:solidFill>
        </p:spPr>
        <p:txBody>
          <a:bodyPr/>
          <a:lstStyle/>
          <a:p>
            <a:r>
              <a:rPr lang="en-IN" dirty="0"/>
              <a:t>POSTERIOR PROBABILITY</a:t>
            </a:r>
          </a:p>
        </p:txBody>
      </p:sp>
      <p:sp>
        <p:nvSpPr>
          <p:cNvPr id="3" name="Content Placeholder 2">
            <a:extLst>
              <a:ext uri="{FF2B5EF4-FFF2-40B4-BE49-F238E27FC236}">
                <a16:creationId xmlns:a16="http://schemas.microsoft.com/office/drawing/2014/main" id="{A2E05970-0133-3A59-8858-3C2FFCEC607D}"/>
              </a:ext>
            </a:extLst>
          </p:cNvPr>
          <p:cNvSpPr>
            <a:spLocks noGrp="1"/>
          </p:cNvSpPr>
          <p:nvPr>
            <p:ph idx="1"/>
          </p:nvPr>
        </p:nvSpPr>
        <p:spPr>
          <a:xfrm>
            <a:off x="441960" y="1022984"/>
            <a:ext cx="10515600" cy="5591175"/>
          </a:xfrm>
        </p:spPr>
        <p:txBody>
          <a:bodyPr>
            <a:normAutofit/>
          </a:bodyPr>
          <a:lstStyle/>
          <a:p>
            <a:r>
              <a:rPr lang="en-US" sz="2400" b="1" dirty="0"/>
              <a:t>Posterior probability</a:t>
            </a:r>
            <a:r>
              <a:rPr lang="en-US" sz="2400" dirty="0"/>
              <a:t> is the </a:t>
            </a:r>
            <a:r>
              <a:rPr lang="en-US" sz="2400" b="1" dirty="0"/>
              <a:t>updated probability after considering the evidence or data</a:t>
            </a:r>
            <a:r>
              <a:rPr lang="en-US" sz="2400" dirty="0"/>
              <a:t>.</a:t>
            </a:r>
          </a:p>
          <a:p>
            <a:r>
              <a:rPr lang="en-US" sz="2400" dirty="0"/>
              <a:t>It is written as:</a:t>
            </a:r>
          </a:p>
          <a:p>
            <a:r>
              <a:rPr lang="en-US" sz="2400" b="1" dirty="0"/>
              <a:t>P(Hypothesis | Evidence)</a:t>
            </a:r>
            <a:endParaRPr lang="en-US" sz="2400" dirty="0"/>
          </a:p>
          <a:p>
            <a:r>
              <a:rPr lang="en-US" sz="2400" dirty="0"/>
              <a:t>Meaning:</a:t>
            </a:r>
            <a:br>
              <a:rPr lang="en-US" sz="2400" dirty="0"/>
            </a:br>
            <a:r>
              <a:rPr lang="en-US" sz="2400" dirty="0"/>
              <a:t>Probability of the class </a:t>
            </a:r>
            <a:r>
              <a:rPr lang="en-US" sz="2400" b="1" dirty="0"/>
              <a:t>after observing the data</a:t>
            </a:r>
            <a:r>
              <a:rPr lang="en-US" sz="2400" dirty="0"/>
              <a:t>.</a:t>
            </a:r>
          </a:p>
          <a:p>
            <a:pPr algn="just"/>
            <a:endParaRPr lang="en-IN" sz="2400" dirty="0"/>
          </a:p>
        </p:txBody>
      </p:sp>
    </p:spTree>
    <p:extLst>
      <p:ext uri="{BB962C8B-B14F-4D97-AF65-F5344CB8AC3E}">
        <p14:creationId xmlns:p14="http://schemas.microsoft.com/office/powerpoint/2010/main" val="3662146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1384-2300-F7C1-413E-08A3BE9EB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E08DC-3EC8-3054-FACC-96BD0F8E522B}"/>
              </a:ext>
            </a:extLst>
          </p:cNvPr>
          <p:cNvSpPr>
            <a:spLocks noGrp="1"/>
          </p:cNvSpPr>
          <p:nvPr>
            <p:ph type="title"/>
          </p:nvPr>
        </p:nvSpPr>
        <p:spPr>
          <a:xfrm>
            <a:off x="269240" y="90805"/>
            <a:ext cx="10515600" cy="833755"/>
          </a:xfrm>
          <a:solidFill>
            <a:schemeClr val="accent3">
              <a:lumMod val="60000"/>
              <a:lumOff val="40000"/>
            </a:schemeClr>
          </a:solidFill>
        </p:spPr>
        <p:txBody>
          <a:bodyPr/>
          <a:lstStyle/>
          <a:p>
            <a:r>
              <a:rPr lang="en-IN" dirty="0"/>
              <a:t>POSTERIOR PROBABILITY</a:t>
            </a:r>
          </a:p>
        </p:txBody>
      </p:sp>
      <p:sp>
        <p:nvSpPr>
          <p:cNvPr id="3" name="Content Placeholder 2">
            <a:extLst>
              <a:ext uri="{FF2B5EF4-FFF2-40B4-BE49-F238E27FC236}">
                <a16:creationId xmlns:a16="http://schemas.microsoft.com/office/drawing/2014/main" id="{330BA2FC-DA99-01C1-2751-E952E2431C4F}"/>
              </a:ext>
            </a:extLst>
          </p:cNvPr>
          <p:cNvSpPr>
            <a:spLocks noGrp="1"/>
          </p:cNvSpPr>
          <p:nvPr>
            <p:ph idx="1"/>
          </p:nvPr>
        </p:nvSpPr>
        <p:spPr>
          <a:xfrm>
            <a:off x="441960" y="1022984"/>
            <a:ext cx="10515600" cy="5591175"/>
          </a:xfrm>
        </p:spPr>
        <p:txBody>
          <a:bodyPr>
            <a:normAutofit/>
          </a:bodyPr>
          <a:lstStyle/>
          <a:p>
            <a:r>
              <a:rPr lang="en-IN" sz="2400" b="1" dirty="0"/>
              <a:t>Relationship using Bayes Rule</a:t>
            </a:r>
          </a:p>
          <a:p>
            <a:r>
              <a:rPr lang="en-IN" sz="2400" dirty="0"/>
              <a:t>P(H|E)=\frac{P(E|H)P(H)}{P(E)}</a:t>
            </a:r>
          </a:p>
          <a:p>
            <a:pPr marL="0" indent="0">
              <a:buNone/>
            </a:pPr>
            <a:r>
              <a:rPr lang="en-IN" sz="2400" dirty="0"/>
              <a:t>Where:</a:t>
            </a:r>
          </a:p>
          <a:p>
            <a:r>
              <a:rPr lang="en-IN" sz="2400" b="1" dirty="0"/>
              <a:t>P(H)</a:t>
            </a:r>
            <a:r>
              <a:rPr lang="en-IN" sz="2400" dirty="0"/>
              <a:t> → Prior Probability</a:t>
            </a:r>
          </a:p>
          <a:p>
            <a:r>
              <a:rPr lang="en-IN" sz="2400" b="1" dirty="0"/>
              <a:t>P(E|H)</a:t>
            </a:r>
            <a:r>
              <a:rPr lang="en-IN" sz="2400" dirty="0"/>
              <a:t> → Likelihood</a:t>
            </a:r>
          </a:p>
          <a:p>
            <a:r>
              <a:rPr lang="en-IN" sz="2400" b="1" dirty="0"/>
              <a:t>P(H|E)</a:t>
            </a:r>
            <a:r>
              <a:rPr lang="en-IN" sz="2400" dirty="0"/>
              <a:t> → Posterior Probability</a:t>
            </a:r>
          </a:p>
          <a:p>
            <a:pPr algn="just"/>
            <a:endParaRPr lang="en-IN" sz="2400" dirty="0"/>
          </a:p>
          <a:p>
            <a:pPr algn="ctr"/>
            <a:r>
              <a:rPr lang="en-US" sz="2400" b="1" i="1" dirty="0"/>
              <a:t>Prior → Initial belief</a:t>
            </a:r>
          </a:p>
          <a:p>
            <a:pPr algn="ctr"/>
            <a:r>
              <a:rPr lang="en-US" sz="2400" b="1" i="1" dirty="0"/>
              <a:t>Likelihood → Probability of data given the hypothesis</a:t>
            </a:r>
          </a:p>
          <a:p>
            <a:pPr algn="ctr"/>
            <a:r>
              <a:rPr lang="en-US" sz="2400" b="1" i="1" dirty="0"/>
              <a:t>Posterior → Updated belief after seeing the data</a:t>
            </a:r>
            <a:endParaRPr lang="en-IN" sz="2400" b="1" i="1" dirty="0"/>
          </a:p>
          <a:p>
            <a:pPr algn="just"/>
            <a:endParaRPr lang="en-IN" sz="2400" dirty="0"/>
          </a:p>
        </p:txBody>
      </p:sp>
    </p:spTree>
    <p:extLst>
      <p:ext uri="{BB962C8B-B14F-4D97-AF65-F5344CB8AC3E}">
        <p14:creationId xmlns:p14="http://schemas.microsoft.com/office/powerpoint/2010/main" val="426261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5D7C4-E7A2-334A-5161-B8D2D07BB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13477-983F-62DD-8890-9634880919DD}"/>
              </a:ext>
            </a:extLst>
          </p:cNvPr>
          <p:cNvSpPr>
            <a:spLocks noGrp="1"/>
          </p:cNvSpPr>
          <p:nvPr>
            <p:ph type="title"/>
          </p:nvPr>
        </p:nvSpPr>
        <p:spPr>
          <a:xfrm>
            <a:off x="634181" y="75893"/>
            <a:ext cx="10721207" cy="1118727"/>
          </a:xfrm>
          <a:solidFill>
            <a:schemeClr val="accent3">
              <a:lumMod val="60000"/>
              <a:lumOff val="40000"/>
            </a:schemeClr>
          </a:solidFill>
        </p:spPr>
        <p:txBody>
          <a:bodyPr>
            <a:normAutofit fontScale="90000"/>
          </a:bodyPr>
          <a:lstStyle/>
          <a:p>
            <a:r>
              <a:rPr lang="en-US" dirty="0"/>
              <a:t>INTRODUCTION TO PROBABILITY-BASED LEARNING </a:t>
            </a:r>
            <a:endParaRPr lang="en-IN" dirty="0"/>
          </a:p>
        </p:txBody>
      </p:sp>
      <p:sp>
        <p:nvSpPr>
          <p:cNvPr id="5" name="Text Placeholder 4">
            <a:extLst>
              <a:ext uri="{FF2B5EF4-FFF2-40B4-BE49-F238E27FC236}">
                <a16:creationId xmlns:a16="http://schemas.microsoft.com/office/drawing/2014/main" id="{2D78E98F-FC4A-8B30-D06D-92E23993238F}"/>
              </a:ext>
            </a:extLst>
          </p:cNvPr>
          <p:cNvSpPr>
            <a:spLocks noGrp="1"/>
          </p:cNvSpPr>
          <p:nvPr>
            <p:ph type="body" idx="1"/>
          </p:nvPr>
        </p:nvSpPr>
        <p:spPr>
          <a:xfrm>
            <a:off x="839788" y="1386348"/>
            <a:ext cx="10383735" cy="1118727"/>
          </a:xfrm>
        </p:spPr>
        <p:txBody>
          <a:bodyPr>
            <a:normAutofit/>
          </a:bodyPr>
          <a:lstStyle/>
          <a:p>
            <a:r>
              <a:rPr lang="en-US" dirty="0"/>
              <a:t>Probabilistic learning uses </a:t>
            </a:r>
            <a:r>
              <a:rPr lang="en-US" dirty="0">
                <a:solidFill>
                  <a:schemeClr val="accent5">
                    <a:lumMod val="75000"/>
                  </a:schemeClr>
                </a:solidFill>
              </a:rPr>
              <a:t>the concept  of probability theory that describes how to </a:t>
            </a:r>
            <a:r>
              <a:rPr lang="en-US" u="sng" dirty="0">
                <a:solidFill>
                  <a:schemeClr val="accent5">
                    <a:lumMod val="75000"/>
                  </a:schemeClr>
                </a:solidFill>
              </a:rPr>
              <a:t>model randomness, uncertainty, and noise to predict  future events. </a:t>
            </a:r>
          </a:p>
          <a:p>
            <a:endParaRPr lang="en-IN" dirty="0"/>
          </a:p>
        </p:txBody>
      </p:sp>
      <p:sp>
        <p:nvSpPr>
          <p:cNvPr id="3" name="Content Placeholder 2">
            <a:extLst>
              <a:ext uri="{FF2B5EF4-FFF2-40B4-BE49-F238E27FC236}">
                <a16:creationId xmlns:a16="http://schemas.microsoft.com/office/drawing/2014/main" id="{6950E908-318B-B947-3A5A-9DFFFC01D04A}"/>
              </a:ext>
            </a:extLst>
          </p:cNvPr>
          <p:cNvSpPr>
            <a:spLocks noGrp="1"/>
          </p:cNvSpPr>
          <p:nvPr>
            <p:ph sz="half" idx="2"/>
          </p:nvPr>
        </p:nvSpPr>
        <p:spPr>
          <a:xfrm>
            <a:off x="839788" y="2355273"/>
            <a:ext cx="5841231" cy="3834390"/>
          </a:xfrm>
        </p:spPr>
        <p:txBody>
          <a:bodyPr>
            <a:normAutofit fontScale="92500" lnSpcReduction="20000"/>
          </a:bodyPr>
          <a:lstStyle/>
          <a:p>
            <a:pPr marL="0" indent="0" algn="just">
              <a:buNone/>
            </a:pPr>
            <a:br>
              <a:rPr lang="en-US" dirty="0"/>
            </a:br>
            <a:r>
              <a:rPr lang="en-US" dirty="0"/>
              <a:t>In real-world data there are many uncertainties:</a:t>
            </a:r>
          </a:p>
          <a:p>
            <a:r>
              <a:rPr lang="en-US" b="1" dirty="0"/>
              <a:t>Randomness</a:t>
            </a:r>
            <a:r>
              <a:rPr lang="en-US" dirty="0"/>
              <a:t> → unpredictable variation in data</a:t>
            </a:r>
          </a:p>
          <a:p>
            <a:r>
              <a:rPr lang="en-US" b="1" dirty="0"/>
              <a:t>Uncertainty</a:t>
            </a:r>
            <a:r>
              <a:rPr lang="en-US" dirty="0"/>
              <a:t> → we do not know exact outcomes</a:t>
            </a:r>
          </a:p>
          <a:p>
            <a:r>
              <a:rPr lang="en-US" b="1" dirty="0"/>
              <a:t>Noise</a:t>
            </a:r>
            <a:r>
              <a:rPr lang="en-US" dirty="0"/>
              <a:t> → incorrect or extra data that affects results</a:t>
            </a:r>
          </a:p>
          <a:p>
            <a:pPr marL="0" indent="0">
              <a:buNone/>
            </a:pPr>
            <a:r>
              <a:rPr lang="en-US" i="1" u="sng" dirty="0"/>
              <a:t>Probability theory helps models </a:t>
            </a:r>
            <a:r>
              <a:rPr lang="en-US" b="1" i="1" u="sng" dirty="0"/>
              <a:t>handle these problems</a:t>
            </a:r>
            <a:r>
              <a:rPr lang="en-US" i="1" u="sng" dirty="0"/>
              <a:t>.</a:t>
            </a:r>
          </a:p>
          <a:p>
            <a:pPr algn="just"/>
            <a:endParaRPr lang="en-US" dirty="0"/>
          </a:p>
        </p:txBody>
      </p:sp>
      <p:sp>
        <p:nvSpPr>
          <p:cNvPr id="7" name="Content Placeholder 6">
            <a:extLst>
              <a:ext uri="{FF2B5EF4-FFF2-40B4-BE49-F238E27FC236}">
                <a16:creationId xmlns:a16="http://schemas.microsoft.com/office/drawing/2014/main" id="{2556E0DF-73D3-D6D2-692D-8381C7A1FD07}"/>
              </a:ext>
            </a:extLst>
          </p:cNvPr>
          <p:cNvSpPr>
            <a:spLocks noGrp="1"/>
          </p:cNvSpPr>
          <p:nvPr>
            <p:ph sz="quarter" idx="4"/>
          </p:nvPr>
        </p:nvSpPr>
        <p:spPr>
          <a:xfrm>
            <a:off x="7477431" y="2505075"/>
            <a:ext cx="4129549" cy="3684588"/>
          </a:xfrm>
        </p:spPr>
        <p:txBody>
          <a:bodyPr>
            <a:normAutofit fontScale="92500" lnSpcReduction="20000"/>
          </a:bodyPr>
          <a:lstStyle/>
          <a:p>
            <a:pPr marL="0" indent="0">
              <a:buNone/>
            </a:pPr>
            <a:r>
              <a:rPr lang="en-IN" u="sng" dirty="0"/>
              <a:t>Example</a:t>
            </a:r>
          </a:p>
          <a:p>
            <a:r>
              <a:rPr lang="en-US" dirty="0"/>
              <a:t>In </a:t>
            </a:r>
            <a:r>
              <a:rPr lang="en-US" b="1" dirty="0"/>
              <a:t>email spam detection</a:t>
            </a:r>
            <a:r>
              <a:rPr lang="en-US" dirty="0"/>
              <a:t>:</a:t>
            </a:r>
          </a:p>
          <a:p>
            <a:r>
              <a:rPr lang="en-US" dirty="0"/>
              <a:t>Some spam emails look like normal emails.</a:t>
            </a:r>
          </a:p>
          <a:p>
            <a:r>
              <a:rPr lang="en-US" dirty="0"/>
              <a:t>Some normal emails look like spam.</a:t>
            </a:r>
          </a:p>
          <a:p>
            <a:pPr marL="0" indent="0">
              <a:buNone/>
            </a:pPr>
            <a:r>
              <a:rPr lang="en-US" i="1" dirty="0"/>
              <a:t>The probabilistic model calculates the probability that an email is spam.</a:t>
            </a:r>
          </a:p>
          <a:p>
            <a:endParaRPr lang="en-IN" dirty="0"/>
          </a:p>
        </p:txBody>
      </p:sp>
    </p:spTree>
    <p:extLst>
      <p:ext uri="{BB962C8B-B14F-4D97-AF65-F5344CB8AC3E}">
        <p14:creationId xmlns:p14="http://schemas.microsoft.com/office/powerpoint/2010/main" val="324089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0C1-9859-3AC7-7C2A-C501E853876F}"/>
              </a:ext>
            </a:extLst>
          </p:cNvPr>
          <p:cNvSpPr>
            <a:spLocks noGrp="1"/>
          </p:cNvSpPr>
          <p:nvPr>
            <p:ph type="title"/>
          </p:nvPr>
        </p:nvSpPr>
        <p:spPr>
          <a:xfrm>
            <a:off x="360680" y="131445"/>
            <a:ext cx="10515600" cy="1325563"/>
          </a:xfrm>
          <a:solidFill>
            <a:schemeClr val="accent3">
              <a:lumMod val="60000"/>
              <a:lumOff val="40000"/>
            </a:schemeClr>
          </a:solidFill>
        </p:spPr>
        <p:txBody>
          <a:bodyPr/>
          <a:lstStyle/>
          <a:p>
            <a:r>
              <a:rPr lang="en-US" dirty="0"/>
              <a:t>CLASSIFICATION USING BAYES MODEL</a:t>
            </a:r>
            <a:endParaRPr lang="en-IN" dirty="0"/>
          </a:p>
        </p:txBody>
      </p:sp>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360680" y="1666568"/>
            <a:ext cx="10993120" cy="4938067"/>
          </a:xfrm>
        </p:spPr>
        <p:txBody>
          <a:bodyPr/>
          <a:lstStyle/>
          <a:p>
            <a:pPr algn="just"/>
            <a:r>
              <a:rPr lang="en-US" dirty="0"/>
              <a:t>Naïve Bayes Classification models work on the principle of Bayes theorem. </a:t>
            </a:r>
          </a:p>
          <a:p>
            <a:pPr algn="just"/>
            <a:r>
              <a:rPr lang="en-US" dirty="0"/>
              <a:t>Bayes’ rule is a mathematical formula used to determine the posterior probability, given prior probabilities of events.</a:t>
            </a:r>
          </a:p>
          <a:p>
            <a:pPr algn="just"/>
            <a:r>
              <a:rPr lang="en-US" dirty="0"/>
              <a:t>Generally, Bayes theorem is used to select the most probable hypothesis from data, considering  both prior knowledge and posterior distributions. It is based on the calculation of the posterior  probability and is stated as:  </a:t>
            </a:r>
          </a:p>
          <a:p>
            <a:pPr marL="0" indent="0" algn="just">
              <a:buNone/>
            </a:pPr>
            <a:r>
              <a:rPr lang="en-US" dirty="0"/>
              <a:t>			</a:t>
            </a:r>
            <a:r>
              <a:rPr lang="en-US" b="1" dirty="0"/>
              <a:t>P (Hypothesis h | Evidence E) </a:t>
            </a:r>
          </a:p>
          <a:p>
            <a:pPr algn="just"/>
            <a:r>
              <a:rPr lang="en-US" dirty="0"/>
              <a:t> where, Hypothesis h is the target class to be classified and Evidence E is the given test instance. </a:t>
            </a:r>
            <a:endParaRPr lang="en-IN" dirty="0"/>
          </a:p>
        </p:txBody>
      </p:sp>
    </p:spTree>
    <p:extLst>
      <p:ext uri="{BB962C8B-B14F-4D97-AF65-F5344CB8AC3E}">
        <p14:creationId xmlns:p14="http://schemas.microsoft.com/office/powerpoint/2010/main" val="737407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617220" y="514984"/>
            <a:ext cx="10957560" cy="6038215"/>
          </a:xfrm>
        </p:spPr>
        <p:txBody>
          <a:bodyPr>
            <a:normAutofit/>
          </a:bodyPr>
          <a:lstStyle/>
          <a:p>
            <a:pPr algn="just"/>
            <a:r>
              <a:rPr lang="en-US" dirty="0"/>
              <a:t>P (Hypothesis h| Evidence E) is calculated from the prior probability P (Hypothesis h), the  likelihood probability P (Evidence E |Hypothesis h) and the marginal probability P (Evidence E).  </a:t>
            </a:r>
          </a:p>
          <a:p>
            <a:pPr algn="just"/>
            <a:r>
              <a:rPr lang="en-US" dirty="0"/>
              <a:t>It can be written as:</a:t>
            </a:r>
          </a:p>
          <a:p>
            <a:pPr algn="just"/>
            <a:endParaRPr lang="en-US" dirty="0"/>
          </a:p>
          <a:p>
            <a:pPr algn="just"/>
            <a:endParaRPr lang="en-US" dirty="0"/>
          </a:p>
          <a:p>
            <a:pPr algn="just"/>
            <a:endParaRPr lang="en-US" dirty="0"/>
          </a:p>
          <a:p>
            <a:pPr algn="just"/>
            <a:r>
              <a:rPr lang="en-US" dirty="0"/>
              <a:t>where, P (Hypothesis h) is the prior probability of the hypothesis h without observing the training  data or considering any evidence. </a:t>
            </a:r>
          </a:p>
          <a:p>
            <a:pPr algn="just"/>
            <a:r>
              <a:rPr lang="en-US" dirty="0"/>
              <a:t>It denotes the prior belief or the initial probability that the  hypothesis h is correct. P (Evidence E) is the prior probability of the evidence E from the training  dataset without any knowledge of which hypothesis holds. It is also called the marginal probability.</a:t>
            </a:r>
            <a:endParaRPr lang="en-IN" dirty="0"/>
          </a:p>
        </p:txBody>
      </p:sp>
      <p:pic>
        <p:nvPicPr>
          <p:cNvPr id="5" name="Picture 4">
            <a:extLst>
              <a:ext uri="{FF2B5EF4-FFF2-40B4-BE49-F238E27FC236}">
                <a16:creationId xmlns:a16="http://schemas.microsoft.com/office/drawing/2014/main" id="{5E4C3BBC-88B3-0F1E-7B46-B94DE9B55401}"/>
              </a:ext>
            </a:extLst>
          </p:cNvPr>
          <p:cNvPicPr>
            <a:picLocks noChangeAspect="1"/>
          </p:cNvPicPr>
          <p:nvPr/>
        </p:nvPicPr>
        <p:blipFill>
          <a:blip r:embed="rId2"/>
          <a:stretch>
            <a:fillRect/>
          </a:stretch>
        </p:blipFill>
        <p:spPr>
          <a:xfrm>
            <a:off x="1154892" y="2390925"/>
            <a:ext cx="9882216" cy="701057"/>
          </a:xfrm>
          <a:prstGeom prst="rect">
            <a:avLst/>
          </a:prstGeom>
        </p:spPr>
      </p:pic>
    </p:spTree>
    <p:extLst>
      <p:ext uri="{BB962C8B-B14F-4D97-AF65-F5344CB8AC3E}">
        <p14:creationId xmlns:p14="http://schemas.microsoft.com/office/powerpoint/2010/main" val="2734383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716280" y="657224"/>
            <a:ext cx="10515600" cy="6017896"/>
          </a:xfrm>
        </p:spPr>
        <p:txBody>
          <a:bodyPr>
            <a:normAutofit/>
          </a:bodyPr>
          <a:lstStyle/>
          <a:p>
            <a:r>
              <a:rPr lang="en-US" dirty="0"/>
              <a:t>P (Evidence E | Hypothesis h) is the prior probability of Evidence E given Hypothesis h.  </a:t>
            </a:r>
          </a:p>
          <a:p>
            <a:r>
              <a:rPr lang="en-US" dirty="0"/>
              <a:t>It is the likelihood probability of the Evidence E after observing the training data that the  hypothesis h is correct.</a:t>
            </a:r>
          </a:p>
          <a:p>
            <a:r>
              <a:rPr lang="en-US" dirty="0"/>
              <a:t> P (Hypothesis h | Evidence E) is the posterior probability of Hypothesis h  given Evidence E. </a:t>
            </a:r>
          </a:p>
          <a:p>
            <a:r>
              <a:rPr lang="en-US" dirty="0"/>
              <a:t>It is the probability of the hypothesis h after observing the training data that the  evidence E is correct. </a:t>
            </a:r>
          </a:p>
          <a:p>
            <a:r>
              <a:rPr lang="en-US" dirty="0"/>
              <a:t>In other words, by the equation of Bayes Eq. (8.1), one can observe that:  </a:t>
            </a:r>
          </a:p>
          <a:p>
            <a:pPr marL="0" indent="0">
              <a:buNone/>
            </a:pPr>
            <a:r>
              <a:rPr lang="en-US" dirty="0"/>
              <a:t>	</a:t>
            </a:r>
            <a:r>
              <a:rPr lang="en-US" b="1" i="1" dirty="0"/>
              <a:t>Posterior Probability α Prior Probability × Likelihood Probability  </a:t>
            </a:r>
          </a:p>
          <a:p>
            <a:pPr marL="0" indent="0">
              <a:buNone/>
            </a:pPr>
            <a:endParaRPr lang="en-IN" dirty="0"/>
          </a:p>
        </p:txBody>
      </p:sp>
    </p:spTree>
    <p:extLst>
      <p:ext uri="{BB962C8B-B14F-4D97-AF65-F5344CB8AC3E}">
        <p14:creationId xmlns:p14="http://schemas.microsoft.com/office/powerpoint/2010/main" val="1877834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30C042-2DD7-61D5-1E8C-A62FA25CFF00}"/>
              </a:ext>
            </a:extLst>
          </p:cNvPr>
          <p:cNvSpPr>
            <a:spLocks noGrp="1"/>
          </p:cNvSpPr>
          <p:nvPr>
            <p:ph type="title"/>
          </p:nvPr>
        </p:nvSpPr>
        <p:spPr>
          <a:solidFill>
            <a:schemeClr val="accent3">
              <a:lumMod val="60000"/>
              <a:lumOff val="40000"/>
            </a:schemeClr>
          </a:solidFill>
        </p:spPr>
        <p:txBody>
          <a:bodyPr/>
          <a:lstStyle/>
          <a:p>
            <a:r>
              <a:rPr lang="en-US" dirty="0"/>
              <a:t>Bayes Theorem and MAP Hypothesis</a:t>
            </a:r>
            <a:endParaRPr lang="en-IN" dirty="0"/>
          </a:p>
        </p:txBody>
      </p:sp>
      <p:sp>
        <p:nvSpPr>
          <p:cNvPr id="5" name="Content Placeholder 4">
            <a:extLst>
              <a:ext uri="{FF2B5EF4-FFF2-40B4-BE49-F238E27FC236}">
                <a16:creationId xmlns:a16="http://schemas.microsoft.com/office/drawing/2014/main" id="{FD1D4BCD-D5A1-FD58-912E-D05EA57D4B06}"/>
              </a:ext>
            </a:extLst>
          </p:cNvPr>
          <p:cNvSpPr>
            <a:spLocks noGrp="1"/>
          </p:cNvSpPr>
          <p:nvPr>
            <p:ph idx="1"/>
          </p:nvPr>
        </p:nvSpPr>
        <p:spPr/>
        <p:txBody>
          <a:bodyPr/>
          <a:lstStyle/>
          <a:p>
            <a:pPr algn="just"/>
            <a:r>
              <a:rPr lang="en-US" b="1" dirty="0"/>
              <a:t>Bayes Theorem</a:t>
            </a:r>
            <a:r>
              <a:rPr lang="en-US" dirty="0"/>
              <a:t> helps us calculate the </a:t>
            </a:r>
            <a:r>
              <a:rPr lang="en-US" b="1" dirty="0"/>
              <a:t>posterior probability</a:t>
            </a:r>
            <a:r>
              <a:rPr lang="en-US" dirty="0"/>
              <a:t> for different hypotheses.</a:t>
            </a:r>
          </a:p>
          <a:p>
            <a:pPr algn="just"/>
            <a:r>
              <a:rPr lang="en-US" dirty="0"/>
              <a:t>A </a:t>
            </a:r>
            <a:r>
              <a:rPr lang="en-US" b="1" dirty="0"/>
              <a:t>hypothesis</a:t>
            </a:r>
            <a:r>
              <a:rPr lang="en-US" dirty="0"/>
              <a:t> is a possible explanation or prediction.</a:t>
            </a:r>
          </a:p>
          <a:p>
            <a:pPr algn="just"/>
            <a:r>
              <a:rPr lang="en-US" dirty="0"/>
              <a:t>After calculating the probabilities, we </a:t>
            </a:r>
            <a:r>
              <a:rPr lang="en-US" b="1" dirty="0"/>
              <a:t>choose the hypothesis with the highest probability</a:t>
            </a:r>
            <a:r>
              <a:rPr lang="en-US" dirty="0"/>
              <a:t>.</a:t>
            </a:r>
          </a:p>
          <a:p>
            <a:pPr algn="just"/>
            <a:r>
              <a:rPr lang="en-US" dirty="0"/>
              <a:t>This method is called </a:t>
            </a:r>
            <a:r>
              <a:rPr lang="en-US" b="1" dirty="0"/>
              <a:t>Maximum A Posteriori (MAP) Hypothesis</a:t>
            </a:r>
            <a:r>
              <a:rPr lang="en-US" dirty="0"/>
              <a:t>.</a:t>
            </a:r>
          </a:p>
          <a:p>
            <a:endParaRPr lang="en-IN" dirty="0"/>
          </a:p>
        </p:txBody>
      </p:sp>
    </p:spTree>
    <p:extLst>
      <p:ext uri="{BB962C8B-B14F-4D97-AF65-F5344CB8AC3E}">
        <p14:creationId xmlns:p14="http://schemas.microsoft.com/office/powerpoint/2010/main" val="1958114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8FA95-0981-DF6F-F27C-9E1D0B99C3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91586B-743F-B70D-D0B4-743E690A3A02}"/>
              </a:ext>
            </a:extLst>
          </p:cNvPr>
          <p:cNvSpPr>
            <a:spLocks noGrp="1"/>
          </p:cNvSpPr>
          <p:nvPr>
            <p:ph type="title"/>
          </p:nvPr>
        </p:nvSpPr>
        <p:spPr>
          <a:solidFill>
            <a:schemeClr val="accent3">
              <a:lumMod val="60000"/>
              <a:lumOff val="40000"/>
            </a:schemeClr>
          </a:solidFill>
        </p:spPr>
        <p:txBody>
          <a:bodyPr/>
          <a:lstStyle/>
          <a:p>
            <a:r>
              <a:rPr lang="en-US" dirty="0"/>
              <a:t>MAP Hypothesis</a:t>
            </a:r>
            <a:endParaRPr lang="en-IN" dirty="0"/>
          </a:p>
        </p:txBody>
      </p:sp>
      <p:sp>
        <p:nvSpPr>
          <p:cNvPr id="5" name="Content Placeholder 4">
            <a:extLst>
              <a:ext uri="{FF2B5EF4-FFF2-40B4-BE49-F238E27FC236}">
                <a16:creationId xmlns:a16="http://schemas.microsoft.com/office/drawing/2014/main" id="{C5F464E6-BB7F-34BD-B6DA-51CE67679F57}"/>
              </a:ext>
            </a:extLst>
          </p:cNvPr>
          <p:cNvSpPr>
            <a:spLocks noGrp="1"/>
          </p:cNvSpPr>
          <p:nvPr>
            <p:ph idx="1"/>
          </p:nvPr>
        </p:nvSpPr>
        <p:spPr/>
        <p:txBody>
          <a:bodyPr/>
          <a:lstStyle/>
          <a:p>
            <a:r>
              <a:rPr lang="en-US" b="1" dirty="0"/>
              <a:t>MAP</a:t>
            </a:r>
            <a:r>
              <a:rPr lang="en-US" dirty="0"/>
              <a:t> means selecting the </a:t>
            </a:r>
            <a:r>
              <a:rPr lang="en-US" b="1" dirty="0"/>
              <a:t>hypothesis that has the highest posterior probability after seeing the data</a:t>
            </a:r>
            <a:r>
              <a:rPr lang="en-US" dirty="0"/>
              <a:t>.</a:t>
            </a:r>
          </a:p>
          <a:p>
            <a:pPr marL="0" indent="0">
              <a:buNone/>
            </a:pPr>
            <a:r>
              <a:rPr lang="en-US" dirty="0"/>
              <a:t>It is written as:</a:t>
            </a:r>
          </a:p>
          <a:p>
            <a:pPr marL="0" indent="0">
              <a:buNone/>
            </a:pPr>
            <a:r>
              <a:rPr lang="en-US" dirty="0"/>
              <a:t>MAP = \</a:t>
            </a:r>
            <a:r>
              <a:rPr lang="en-US" dirty="0" err="1"/>
              <a:t>arg</a:t>
            </a:r>
            <a:r>
              <a:rPr lang="en-US" dirty="0"/>
              <a:t>\max_{H} P(H|D)</a:t>
            </a:r>
          </a:p>
          <a:p>
            <a:pPr marL="0" indent="0">
              <a:buNone/>
            </a:pPr>
            <a:r>
              <a:rPr lang="en-US" dirty="0"/>
              <a:t>Where:</a:t>
            </a:r>
          </a:p>
          <a:p>
            <a:r>
              <a:rPr lang="en-US" b="1" dirty="0"/>
              <a:t>H</a:t>
            </a:r>
            <a:r>
              <a:rPr lang="en-US" dirty="0"/>
              <a:t> → Hypothesis</a:t>
            </a:r>
          </a:p>
          <a:p>
            <a:r>
              <a:rPr lang="en-US" b="1" dirty="0"/>
              <a:t>D</a:t>
            </a:r>
            <a:r>
              <a:rPr lang="en-US" dirty="0"/>
              <a:t> → Observed data</a:t>
            </a:r>
          </a:p>
          <a:p>
            <a:r>
              <a:rPr lang="en-US" b="1" dirty="0"/>
              <a:t>P(H|D)</a:t>
            </a:r>
            <a:r>
              <a:rPr lang="en-US" dirty="0"/>
              <a:t> → Posterior probability</a:t>
            </a:r>
          </a:p>
          <a:p>
            <a:endParaRPr lang="en-IN" dirty="0"/>
          </a:p>
        </p:txBody>
      </p:sp>
    </p:spTree>
    <p:extLst>
      <p:ext uri="{BB962C8B-B14F-4D97-AF65-F5344CB8AC3E}">
        <p14:creationId xmlns:p14="http://schemas.microsoft.com/office/powerpoint/2010/main" val="3942523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804D6-66BB-228D-0890-D86FE0E833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1B1014-1119-ADC4-4EE3-F2D0EE0FBF3E}"/>
              </a:ext>
            </a:extLst>
          </p:cNvPr>
          <p:cNvSpPr>
            <a:spLocks noGrp="1"/>
          </p:cNvSpPr>
          <p:nvPr>
            <p:ph type="title"/>
          </p:nvPr>
        </p:nvSpPr>
        <p:spPr>
          <a:solidFill>
            <a:schemeClr val="accent3">
              <a:lumMod val="60000"/>
              <a:lumOff val="40000"/>
            </a:schemeClr>
          </a:solidFill>
        </p:spPr>
        <p:txBody>
          <a:bodyPr/>
          <a:lstStyle/>
          <a:p>
            <a:r>
              <a:rPr lang="en-US" dirty="0"/>
              <a:t>MAP Hypothesis</a:t>
            </a:r>
            <a:endParaRPr lang="en-IN" dirty="0"/>
          </a:p>
        </p:txBody>
      </p:sp>
      <p:sp>
        <p:nvSpPr>
          <p:cNvPr id="5" name="Content Placeholder 4">
            <a:extLst>
              <a:ext uri="{FF2B5EF4-FFF2-40B4-BE49-F238E27FC236}">
                <a16:creationId xmlns:a16="http://schemas.microsoft.com/office/drawing/2014/main" id="{B413268B-CB21-2CC0-86B3-8DB583E33A2B}"/>
              </a:ext>
            </a:extLst>
          </p:cNvPr>
          <p:cNvSpPr>
            <a:spLocks noGrp="1"/>
          </p:cNvSpPr>
          <p:nvPr>
            <p:ph idx="1"/>
          </p:nvPr>
        </p:nvSpPr>
        <p:spPr/>
        <p:txBody>
          <a:bodyPr/>
          <a:lstStyle/>
          <a:p>
            <a:pPr marL="0" indent="0">
              <a:buNone/>
            </a:pPr>
            <a:r>
              <a:rPr lang="en-IN" b="1" dirty="0"/>
              <a:t>Example</a:t>
            </a:r>
          </a:p>
          <a:p>
            <a:r>
              <a:rPr lang="en-US" dirty="0"/>
              <a:t>Suppose a classifier predicts whether an email is </a:t>
            </a:r>
            <a:r>
              <a:rPr lang="en-US" b="1" dirty="0"/>
              <a:t>Spam or Not Spam</a:t>
            </a:r>
            <a:r>
              <a:rPr lang="en-US" dirty="0"/>
              <a:t>.</a:t>
            </a:r>
          </a:p>
          <a:p>
            <a:r>
              <a:rPr lang="en-US" dirty="0"/>
              <a:t>After applying Bayes theorem:</a:t>
            </a:r>
          </a:p>
          <a:p>
            <a:r>
              <a:rPr lang="en-US" b="1" dirty="0"/>
              <a:t>P(Spam | Email) = 0.8</a:t>
            </a:r>
            <a:endParaRPr lang="en-US" dirty="0"/>
          </a:p>
          <a:p>
            <a:r>
              <a:rPr lang="en-US" b="1" dirty="0"/>
              <a:t>P(Not Spam | Email) = 0.2</a:t>
            </a:r>
            <a:endParaRPr lang="en-US" dirty="0"/>
          </a:p>
          <a:p>
            <a:r>
              <a:rPr lang="en-US" dirty="0"/>
              <a:t>Since </a:t>
            </a:r>
            <a:r>
              <a:rPr lang="en-US" b="1" dirty="0"/>
              <a:t>0.8 is higher</a:t>
            </a:r>
            <a:r>
              <a:rPr lang="en-US" dirty="0"/>
              <a:t>, the </a:t>
            </a:r>
            <a:r>
              <a:rPr lang="en-US" b="1" dirty="0"/>
              <a:t>MAP hypothesis = Spam</a:t>
            </a:r>
            <a:r>
              <a:rPr lang="en-US" dirty="0"/>
              <a:t>.</a:t>
            </a:r>
          </a:p>
          <a:p>
            <a:pPr marL="0" indent="0" algn="just">
              <a:buNone/>
            </a:pPr>
            <a:r>
              <a:rPr lang="en-US" b="1" dirty="0"/>
              <a:t>MAP hypothesis selects the hypothesis with the highest posterior probability using Bayes theorem.</a:t>
            </a:r>
            <a:endParaRPr lang="en-IN" b="1" dirty="0"/>
          </a:p>
        </p:txBody>
      </p:sp>
    </p:spTree>
    <p:extLst>
      <p:ext uri="{BB962C8B-B14F-4D97-AF65-F5344CB8AC3E}">
        <p14:creationId xmlns:p14="http://schemas.microsoft.com/office/powerpoint/2010/main" val="2683336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0D9B3-98C2-E988-A1AF-FDEF6D801919}"/>
              </a:ext>
            </a:extLst>
          </p:cNvPr>
          <p:cNvPicPr>
            <a:picLocks noChangeAspect="1"/>
          </p:cNvPicPr>
          <p:nvPr/>
        </p:nvPicPr>
        <p:blipFill>
          <a:blip r:embed="rId2"/>
          <a:stretch>
            <a:fillRect/>
          </a:stretch>
        </p:blipFill>
        <p:spPr>
          <a:xfrm>
            <a:off x="711201" y="563389"/>
            <a:ext cx="10622540" cy="5297791"/>
          </a:xfrm>
          <a:prstGeom prst="rect">
            <a:avLst/>
          </a:prstGeom>
        </p:spPr>
      </p:pic>
    </p:spTree>
    <p:extLst>
      <p:ext uri="{BB962C8B-B14F-4D97-AF65-F5344CB8AC3E}">
        <p14:creationId xmlns:p14="http://schemas.microsoft.com/office/powerpoint/2010/main" val="3312444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5A62D3-138A-D394-71A5-697ED2EA5A95}"/>
              </a:ext>
            </a:extLst>
          </p:cNvPr>
          <p:cNvPicPr>
            <a:picLocks noChangeAspect="1"/>
          </p:cNvPicPr>
          <p:nvPr/>
        </p:nvPicPr>
        <p:blipFill>
          <a:blip r:embed="rId2"/>
          <a:stretch>
            <a:fillRect/>
          </a:stretch>
        </p:blipFill>
        <p:spPr>
          <a:xfrm>
            <a:off x="738815" y="433213"/>
            <a:ext cx="8550405" cy="3692219"/>
          </a:xfrm>
          <a:prstGeom prst="rect">
            <a:avLst/>
          </a:prstGeom>
        </p:spPr>
      </p:pic>
      <p:pic>
        <p:nvPicPr>
          <p:cNvPr id="7" name="Picture 6">
            <a:extLst>
              <a:ext uri="{FF2B5EF4-FFF2-40B4-BE49-F238E27FC236}">
                <a16:creationId xmlns:a16="http://schemas.microsoft.com/office/drawing/2014/main" id="{E949E162-33E4-C165-4496-E4ED66FDFED4}"/>
              </a:ext>
            </a:extLst>
          </p:cNvPr>
          <p:cNvPicPr>
            <a:picLocks noChangeAspect="1"/>
          </p:cNvPicPr>
          <p:nvPr/>
        </p:nvPicPr>
        <p:blipFill>
          <a:blip r:embed="rId3"/>
          <a:stretch>
            <a:fillRect/>
          </a:stretch>
        </p:blipFill>
        <p:spPr>
          <a:xfrm>
            <a:off x="475056" y="4017271"/>
            <a:ext cx="8333710" cy="2407516"/>
          </a:xfrm>
          <a:prstGeom prst="rect">
            <a:avLst/>
          </a:prstGeom>
        </p:spPr>
      </p:pic>
    </p:spTree>
    <p:extLst>
      <p:ext uri="{BB962C8B-B14F-4D97-AF65-F5344CB8AC3E}">
        <p14:creationId xmlns:p14="http://schemas.microsoft.com/office/powerpoint/2010/main" val="891033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BE199E-AF97-DCB0-5C98-0012449F88C0}"/>
              </a:ext>
            </a:extLst>
          </p:cNvPr>
          <p:cNvPicPr>
            <a:picLocks noChangeAspect="1"/>
          </p:cNvPicPr>
          <p:nvPr/>
        </p:nvPicPr>
        <p:blipFill>
          <a:blip r:embed="rId2"/>
          <a:stretch>
            <a:fillRect/>
          </a:stretch>
        </p:blipFill>
        <p:spPr>
          <a:xfrm>
            <a:off x="509884" y="873761"/>
            <a:ext cx="11172231" cy="5466362"/>
          </a:xfrm>
          <a:prstGeom prst="rect">
            <a:avLst/>
          </a:prstGeom>
        </p:spPr>
      </p:pic>
    </p:spTree>
    <p:extLst>
      <p:ext uri="{BB962C8B-B14F-4D97-AF65-F5344CB8AC3E}">
        <p14:creationId xmlns:p14="http://schemas.microsoft.com/office/powerpoint/2010/main" val="3217514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D7AED-7DA7-8BFE-C37C-7935DF9DB987}"/>
              </a:ext>
            </a:extLst>
          </p:cNvPr>
          <p:cNvPicPr>
            <a:picLocks noChangeAspect="1"/>
          </p:cNvPicPr>
          <p:nvPr/>
        </p:nvPicPr>
        <p:blipFill>
          <a:blip r:embed="rId2"/>
          <a:stretch>
            <a:fillRect/>
          </a:stretch>
        </p:blipFill>
        <p:spPr>
          <a:xfrm>
            <a:off x="558372" y="1859281"/>
            <a:ext cx="11075256" cy="2954354"/>
          </a:xfrm>
          <a:prstGeom prst="rect">
            <a:avLst/>
          </a:prstGeom>
        </p:spPr>
      </p:pic>
    </p:spTree>
    <p:extLst>
      <p:ext uri="{BB962C8B-B14F-4D97-AF65-F5344CB8AC3E}">
        <p14:creationId xmlns:p14="http://schemas.microsoft.com/office/powerpoint/2010/main" val="178188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AF1B6-3BE5-E908-478D-2AA1CBEB6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8B053-5295-E8A8-A1A4-734F2C6F2B4E}"/>
              </a:ext>
            </a:extLst>
          </p:cNvPr>
          <p:cNvSpPr>
            <a:spLocks noGrp="1"/>
          </p:cNvSpPr>
          <p:nvPr>
            <p:ph type="title"/>
          </p:nvPr>
        </p:nvSpPr>
        <p:spPr>
          <a:xfrm>
            <a:off x="838200" y="365126"/>
            <a:ext cx="10515600" cy="1183456"/>
          </a:xfrm>
          <a:solidFill>
            <a:schemeClr val="accent3">
              <a:lumMod val="60000"/>
              <a:lumOff val="40000"/>
            </a:schemeClr>
          </a:solidFill>
        </p:spPr>
        <p:txBody>
          <a:bodyPr>
            <a:normAutofit fontScale="90000"/>
          </a:bodyPr>
          <a:lstStyle/>
          <a:p>
            <a:r>
              <a:rPr lang="en-US" dirty="0"/>
              <a:t>INTRODUCTION TO PROBABILITY-BASED LEARNING </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36DBE4-CA22-4D27-F8D4-4AEB52AF15E4}"/>
                  </a:ext>
                </a:extLst>
              </p:cNvPr>
              <p:cNvSpPr>
                <a:spLocks noGrp="1"/>
              </p:cNvSpPr>
              <p:nvPr>
                <p:ph idx="1"/>
              </p:nvPr>
            </p:nvSpPr>
            <p:spPr>
              <a:xfrm>
                <a:off x="505838" y="1548581"/>
                <a:ext cx="10847962" cy="4944294"/>
              </a:xfrm>
            </p:spPr>
            <p:txBody>
              <a:bodyPr>
                <a:normAutofit lnSpcReduction="10000"/>
              </a:bodyPr>
              <a:lstStyle/>
              <a:p>
                <a:r>
                  <a:rPr lang="en-US" b="1" i="1" dirty="0"/>
                  <a:t>It is a tool for modelling large datasets and uses Bayes rule to infer unknown quantities, predict and learn from data.”</a:t>
                </a:r>
              </a:p>
              <a:p>
                <a:r>
                  <a:rPr lang="en-US" dirty="0"/>
                  <a:t>Probability-based learning is very useful when working with </a:t>
                </a:r>
                <a:r>
                  <a:rPr lang="en-US" b="1" dirty="0"/>
                  <a:t>large datasets</a:t>
                </a:r>
                <a:r>
                  <a:rPr lang="en-US" dirty="0"/>
                  <a:t>.</a:t>
                </a:r>
              </a:p>
              <a:p>
                <a:r>
                  <a:rPr lang="en-US" dirty="0"/>
                  <a:t>It uses </a:t>
                </a:r>
                <a:r>
                  <a:rPr lang="en-US" b="1" dirty="0"/>
                  <a:t>Bayes Rule</a:t>
                </a:r>
                <a:r>
                  <a:rPr lang="en-US" dirty="0"/>
                  <a:t> to update predictions based on new data.</a:t>
                </a:r>
              </a:p>
              <a:p>
                <a:pPr marL="3657600" lvl="8" indent="0">
                  <a:buNone/>
                </a:pPr>
                <a14:m>
                  <m:oMathPara xmlns:m="http://schemas.openxmlformats.org/officeDocument/2006/math">
                    <m:oMathParaPr>
                      <m:jc m:val="center"/>
                    </m:oMathParaPr>
                    <m:oMath xmlns:m="http://schemas.openxmlformats.org/officeDocument/2006/math">
                      <m:r>
                        <a:rPr lang="ar-AE" i="1">
                          <a:latin typeface="Cambria Math" panose="02040503050406030204" pitchFamily="18" charset="0"/>
                        </a:rPr>
                        <m:t>𝑃</m:t>
                      </m:r>
                      <m:d>
                        <m:dPr>
                          <m:ctrlPr>
                            <a:rPr lang="ar-AE" i="1">
                              <a:latin typeface="Cambria Math" panose="02040503050406030204" pitchFamily="18" charset="0"/>
                            </a:rPr>
                          </m:ctrlPr>
                        </m:dPr>
                        <m:e>
                          <m:r>
                            <a:rPr lang="ar-AE" i="1">
                              <a:latin typeface="Cambria Math" panose="02040503050406030204" pitchFamily="18" charset="0"/>
                            </a:rPr>
                            <m:t>𝐴</m:t>
                          </m:r>
                          <m:r>
                            <a:rPr lang="ar-AE">
                              <a:latin typeface="Cambria Math" panose="02040503050406030204" pitchFamily="18" charset="0"/>
                            </a:rPr>
                            <m:t>∣</m:t>
                          </m:r>
                          <m:r>
                            <a:rPr lang="ar-AE" i="1">
                              <a:latin typeface="Cambria Math" panose="02040503050406030204" pitchFamily="18" charset="0"/>
                            </a:rPr>
                            <m:t>𝐵</m:t>
                          </m:r>
                        </m:e>
                      </m:d>
                      <m:r>
                        <a:rPr lang="ar-AE">
                          <a:latin typeface="Cambria Math" panose="02040503050406030204" pitchFamily="18" charset="0"/>
                        </a:rPr>
                        <m:t>=</m:t>
                      </m:r>
                      <m:f>
                        <m:fPr>
                          <m:ctrlPr>
                            <a:rPr lang="ar-AE" i="1">
                              <a:latin typeface="Cambria Math" panose="02040503050406030204" pitchFamily="18" charset="0"/>
                            </a:rPr>
                          </m:ctrlPr>
                        </m:fPr>
                        <m:num>
                          <m:r>
                            <a:rPr lang="ar-AE" i="1">
                              <a:latin typeface="Cambria Math" panose="02040503050406030204" pitchFamily="18" charset="0"/>
                            </a:rPr>
                            <m:t>𝑃</m:t>
                          </m:r>
                          <m:d>
                            <m:dPr>
                              <m:ctrlPr>
                                <a:rPr lang="ar-AE" i="1">
                                  <a:latin typeface="Cambria Math" panose="02040503050406030204" pitchFamily="18" charset="0"/>
                                </a:rPr>
                              </m:ctrlPr>
                            </m:dPr>
                            <m:e>
                              <m:r>
                                <a:rPr lang="ar-AE" i="1">
                                  <a:latin typeface="Cambria Math" panose="02040503050406030204" pitchFamily="18" charset="0"/>
                                </a:rPr>
                                <m:t>𝐵</m:t>
                              </m:r>
                              <m:r>
                                <a:rPr lang="ar-AE">
                                  <a:latin typeface="Cambria Math" panose="02040503050406030204" pitchFamily="18" charset="0"/>
                                </a:rPr>
                                <m:t>∣</m:t>
                              </m:r>
                              <m:r>
                                <a:rPr lang="ar-AE" i="1">
                                  <a:latin typeface="Cambria Math" panose="02040503050406030204" pitchFamily="18" charset="0"/>
                                </a:rPr>
                                <m:t>𝐴</m:t>
                              </m:r>
                            </m:e>
                          </m:d>
                          <m:r>
                            <a:rPr lang="ar-AE" i="1">
                              <a:latin typeface="Cambria Math" panose="02040503050406030204" pitchFamily="18" charset="0"/>
                            </a:rPr>
                            <m:t>𝑃</m:t>
                          </m:r>
                          <m:d>
                            <m:dPr>
                              <m:ctrlPr>
                                <a:rPr lang="ar-AE" i="1">
                                  <a:latin typeface="Cambria Math" panose="02040503050406030204" pitchFamily="18" charset="0"/>
                                </a:rPr>
                              </m:ctrlPr>
                            </m:dPr>
                            <m:e>
                              <m:r>
                                <a:rPr lang="ar-AE" i="1">
                                  <a:latin typeface="Cambria Math" panose="02040503050406030204" pitchFamily="18" charset="0"/>
                                </a:rPr>
                                <m:t>𝐴</m:t>
                              </m:r>
                            </m:e>
                          </m:d>
                        </m:num>
                        <m:den>
                          <m:r>
                            <a:rPr lang="ar-AE" i="1">
                              <a:latin typeface="Cambria Math" panose="02040503050406030204" pitchFamily="18" charset="0"/>
                            </a:rPr>
                            <m:t>𝑃</m:t>
                          </m:r>
                          <m:d>
                            <m:dPr>
                              <m:ctrlPr>
                                <a:rPr lang="ar-AE" i="1">
                                  <a:latin typeface="Cambria Math" panose="02040503050406030204" pitchFamily="18" charset="0"/>
                                </a:rPr>
                              </m:ctrlPr>
                            </m:dPr>
                            <m:e>
                              <m:r>
                                <a:rPr lang="ar-AE" i="1">
                                  <a:latin typeface="Cambria Math" panose="02040503050406030204" pitchFamily="18" charset="0"/>
                                </a:rPr>
                                <m:t>𝐵</m:t>
                              </m:r>
                            </m:e>
                          </m:d>
                        </m:den>
                      </m:f>
                    </m:oMath>
                  </m:oMathPara>
                </a14:m>
                <a:endParaRPr lang="ar-AE" dirty="0"/>
              </a:p>
              <a:p>
                <a:pPr marL="0" indent="0">
                  <a:buNone/>
                </a:pPr>
                <a:r>
                  <a:rPr lang="en-IN" dirty="0"/>
                  <a:t>Where:</a:t>
                </a:r>
              </a:p>
              <a:p>
                <a:r>
                  <a:rPr lang="en-IN" b="1" dirty="0"/>
                  <a:t>P(A)</a:t>
                </a:r>
                <a:r>
                  <a:rPr lang="en-IN" dirty="0"/>
                  <a:t> → Prior probability (initial belief)</a:t>
                </a:r>
              </a:p>
              <a:p>
                <a:r>
                  <a:rPr lang="en-IN" b="1" dirty="0"/>
                  <a:t>P(B|A)</a:t>
                </a:r>
                <a:r>
                  <a:rPr lang="en-IN" dirty="0"/>
                  <a:t> → Likelihood (probability of data given the hypothesis)</a:t>
                </a:r>
              </a:p>
              <a:p>
                <a:r>
                  <a:rPr lang="en-IN" b="1" dirty="0"/>
                  <a:t>P(B)</a:t>
                </a:r>
                <a:r>
                  <a:rPr lang="en-IN" dirty="0"/>
                  <a:t> → Evidence</a:t>
                </a:r>
              </a:p>
              <a:p>
                <a:r>
                  <a:rPr lang="en-IN" b="1" dirty="0"/>
                  <a:t>P(A|B)</a:t>
                </a:r>
                <a:r>
                  <a:rPr lang="en-IN" dirty="0"/>
                  <a:t> → Posterior probability (updated belief after seeing data)</a:t>
                </a:r>
              </a:p>
              <a:p>
                <a:endParaRPr lang="en-US" dirty="0"/>
              </a:p>
              <a:p>
                <a:pPr algn="just"/>
                <a:endParaRPr lang="en-US" u="sng" dirty="0">
                  <a:solidFill>
                    <a:schemeClr val="accent5">
                      <a:lumMod val="75000"/>
                    </a:schemeClr>
                  </a:solidFill>
                </a:endParaRPr>
              </a:p>
            </p:txBody>
          </p:sp>
        </mc:Choice>
        <mc:Fallback xmlns="">
          <p:sp>
            <p:nvSpPr>
              <p:cNvPr id="3" name="Content Placeholder 2">
                <a:extLst>
                  <a:ext uri="{FF2B5EF4-FFF2-40B4-BE49-F238E27FC236}">
                    <a16:creationId xmlns:a16="http://schemas.microsoft.com/office/drawing/2014/main" id="{0336DBE4-CA22-4D27-F8D4-4AEB52AF15E4}"/>
                  </a:ext>
                </a:extLst>
              </p:cNvPr>
              <p:cNvSpPr>
                <a:spLocks noGrp="1" noRot="1" noChangeAspect="1" noMove="1" noResize="1" noEditPoints="1" noAdjustHandles="1" noChangeArrowheads="1" noChangeShapeType="1" noTextEdit="1"/>
              </p:cNvSpPr>
              <p:nvPr>
                <p:ph idx="1"/>
              </p:nvPr>
            </p:nvSpPr>
            <p:spPr>
              <a:xfrm>
                <a:off x="505838" y="1548581"/>
                <a:ext cx="10847962" cy="4944294"/>
              </a:xfrm>
              <a:blipFill>
                <a:blip r:embed="rId2"/>
                <a:stretch>
                  <a:fillRect l="-1180" t="-2713" b="-2959"/>
                </a:stretch>
              </a:blipFill>
            </p:spPr>
            <p:txBody>
              <a:bodyPr/>
              <a:lstStyle/>
              <a:p>
                <a:r>
                  <a:rPr lang="en-IN">
                    <a:noFill/>
                  </a:rPr>
                  <a:t> </a:t>
                </a:r>
              </a:p>
            </p:txBody>
          </p:sp>
        </mc:Fallback>
      </mc:AlternateContent>
    </p:spTree>
    <p:extLst>
      <p:ext uri="{BB962C8B-B14F-4D97-AF65-F5344CB8AC3E}">
        <p14:creationId xmlns:p14="http://schemas.microsoft.com/office/powerpoint/2010/main" val="1489800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5018-70ED-7C97-40FF-87112B6672A1}"/>
              </a:ext>
            </a:extLst>
          </p:cNvPr>
          <p:cNvSpPr>
            <a:spLocks noGrp="1"/>
          </p:cNvSpPr>
          <p:nvPr>
            <p:ph type="title"/>
          </p:nvPr>
        </p:nvSpPr>
        <p:spPr>
          <a:solidFill>
            <a:schemeClr val="accent3">
              <a:lumMod val="60000"/>
              <a:lumOff val="40000"/>
            </a:schemeClr>
          </a:solidFill>
        </p:spPr>
        <p:txBody>
          <a:bodyPr/>
          <a:lstStyle/>
          <a:p>
            <a:r>
              <a:rPr lang="en-US" dirty="0">
                <a:solidFill>
                  <a:srgbClr val="383838"/>
                </a:solidFill>
                <a:latin typeface="Inter"/>
              </a:rPr>
              <a:t>What is Naive Bayes Classifier?</a:t>
            </a:r>
            <a:endParaRPr lang="en-IN" dirty="0"/>
          </a:p>
        </p:txBody>
      </p:sp>
      <p:sp>
        <p:nvSpPr>
          <p:cNvPr id="3" name="Content Placeholder 2">
            <a:extLst>
              <a:ext uri="{FF2B5EF4-FFF2-40B4-BE49-F238E27FC236}">
                <a16:creationId xmlns:a16="http://schemas.microsoft.com/office/drawing/2014/main" id="{ED2AF41E-9780-FCA3-E3B4-D342D1DDC95E}"/>
              </a:ext>
            </a:extLst>
          </p:cNvPr>
          <p:cNvSpPr>
            <a:spLocks noGrp="1"/>
          </p:cNvSpPr>
          <p:nvPr>
            <p:ph idx="1"/>
          </p:nvPr>
        </p:nvSpPr>
        <p:spPr>
          <a:xfrm>
            <a:off x="838200" y="1825625"/>
            <a:ext cx="10515600" cy="3572285"/>
          </a:xfrm>
        </p:spPr>
        <p:txBody>
          <a:bodyPr/>
          <a:lstStyle/>
          <a:p>
            <a:pPr algn="l"/>
            <a:r>
              <a:rPr lang="en-US" b="0" i="0" dirty="0">
                <a:solidFill>
                  <a:srgbClr val="383838"/>
                </a:solidFill>
                <a:effectLst/>
                <a:latin typeface="Inter"/>
              </a:rPr>
              <a:t>Naive Bayes classifier is a probabilistic machine learning model based on </a:t>
            </a:r>
            <a:r>
              <a:rPr lang="en-US" b="0" i="0" u="sng" dirty="0">
                <a:solidFill>
                  <a:srgbClr val="383838"/>
                </a:solidFill>
                <a:effectLst/>
                <a:latin typeface="Inter"/>
                <a:hlinkClick r:id="rId2"/>
              </a:rPr>
              <a:t>Bayes’ theorem.</a:t>
            </a:r>
            <a:r>
              <a:rPr lang="en-US" b="0" i="0" dirty="0">
                <a:solidFill>
                  <a:srgbClr val="383838"/>
                </a:solidFill>
                <a:effectLst/>
                <a:latin typeface="Inter"/>
              </a:rPr>
              <a:t> It assumes independence between features and calculates the probability of a given input belonging to a particular class. It’s widely used in text classification, spam filtering, and recommendation systems.</a:t>
            </a:r>
          </a:p>
          <a:p>
            <a:endParaRPr lang="en-IN" dirty="0"/>
          </a:p>
        </p:txBody>
      </p:sp>
    </p:spTree>
    <p:extLst>
      <p:ext uri="{BB962C8B-B14F-4D97-AF65-F5344CB8AC3E}">
        <p14:creationId xmlns:p14="http://schemas.microsoft.com/office/powerpoint/2010/main" val="3384569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0C1-9859-3AC7-7C2A-C501E853876F}"/>
              </a:ext>
            </a:extLst>
          </p:cNvPr>
          <p:cNvSpPr>
            <a:spLocks noGrp="1"/>
          </p:cNvSpPr>
          <p:nvPr>
            <p:ph type="title"/>
          </p:nvPr>
        </p:nvSpPr>
        <p:spPr>
          <a:xfrm>
            <a:off x="248920" y="90805"/>
            <a:ext cx="10515600" cy="1325563"/>
          </a:xfrm>
          <a:solidFill>
            <a:schemeClr val="accent3">
              <a:lumMod val="60000"/>
              <a:lumOff val="40000"/>
            </a:schemeClr>
          </a:solidFill>
        </p:spPr>
        <p:txBody>
          <a:bodyPr/>
          <a:lstStyle/>
          <a:p>
            <a:r>
              <a:rPr lang="en-US" dirty="0"/>
              <a:t>NAÏVE BAYES ALGORITHM</a:t>
            </a:r>
            <a:endParaRPr lang="en-IN" dirty="0"/>
          </a:p>
        </p:txBody>
      </p:sp>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586740" y="1651819"/>
            <a:ext cx="10725273" cy="4513008"/>
          </a:xfrm>
        </p:spPr>
        <p:txBody>
          <a:bodyPr>
            <a:normAutofit fontScale="92500" lnSpcReduction="20000"/>
          </a:bodyPr>
          <a:lstStyle/>
          <a:p>
            <a:pPr algn="just"/>
            <a:r>
              <a:rPr lang="en-US" dirty="0"/>
              <a:t>It is a supervised binary class or multi class classification algorithm that works on the principle of  Bayes theorem. </a:t>
            </a:r>
          </a:p>
          <a:p>
            <a:pPr algn="just"/>
            <a:r>
              <a:rPr lang="en-US" dirty="0"/>
              <a:t>There is a family of Naïve Bayes classifiers based on a common principle. </a:t>
            </a:r>
          </a:p>
          <a:p>
            <a:pPr algn="just"/>
            <a:r>
              <a:rPr lang="en-US" dirty="0"/>
              <a:t>These  algorithms classify for datasets whose features are independent and each feature is assumed to  be given equal weightage. </a:t>
            </a:r>
          </a:p>
          <a:p>
            <a:pPr algn="just"/>
            <a:r>
              <a:rPr lang="en-US" dirty="0"/>
              <a:t>It particularly works for a large dataset and is very fast. It is one of  the most effective and simple classification algorithms. </a:t>
            </a:r>
          </a:p>
          <a:p>
            <a:pPr algn="just"/>
            <a:r>
              <a:rPr lang="en-US" dirty="0"/>
              <a:t>This algorithm considers all features to be  independent of each other even though they are individually dependent on the classified object.  </a:t>
            </a:r>
          </a:p>
          <a:p>
            <a:pPr algn="just"/>
            <a:r>
              <a:rPr lang="en-US" dirty="0"/>
              <a:t>Each of the features contributes a probability value independently during classification and hence  this algorithm is called as Naïve algorithm. </a:t>
            </a:r>
            <a:r>
              <a:rPr lang="en-US" b="1" dirty="0"/>
              <a:t>Some important applications of these algorithms are text classification, recommendation  system and face recognition. </a:t>
            </a:r>
            <a:endParaRPr lang="en-IN" b="1" dirty="0"/>
          </a:p>
        </p:txBody>
      </p:sp>
    </p:spTree>
    <p:extLst>
      <p:ext uri="{BB962C8B-B14F-4D97-AF65-F5344CB8AC3E}">
        <p14:creationId xmlns:p14="http://schemas.microsoft.com/office/powerpoint/2010/main" val="483061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069617-9BAE-F5B4-5365-A024D3092522}"/>
              </a:ext>
            </a:extLst>
          </p:cNvPr>
          <p:cNvPicPr>
            <a:picLocks noChangeAspect="1"/>
          </p:cNvPicPr>
          <p:nvPr/>
        </p:nvPicPr>
        <p:blipFill>
          <a:blip r:embed="rId2"/>
          <a:stretch>
            <a:fillRect/>
          </a:stretch>
        </p:blipFill>
        <p:spPr>
          <a:xfrm>
            <a:off x="1489521" y="177964"/>
            <a:ext cx="8254248" cy="2087281"/>
          </a:xfrm>
          <a:prstGeom prst="rect">
            <a:avLst/>
          </a:prstGeom>
        </p:spPr>
      </p:pic>
      <p:pic>
        <p:nvPicPr>
          <p:cNvPr id="3" name="Picture 2">
            <a:extLst>
              <a:ext uri="{FF2B5EF4-FFF2-40B4-BE49-F238E27FC236}">
                <a16:creationId xmlns:a16="http://schemas.microsoft.com/office/drawing/2014/main" id="{EED3E4AF-0F3B-B87C-E8FF-F27106A14B00}"/>
              </a:ext>
            </a:extLst>
          </p:cNvPr>
          <p:cNvPicPr>
            <a:picLocks noChangeAspect="1"/>
          </p:cNvPicPr>
          <p:nvPr/>
        </p:nvPicPr>
        <p:blipFill>
          <a:blip r:embed="rId3"/>
          <a:stretch>
            <a:fillRect/>
          </a:stretch>
        </p:blipFill>
        <p:spPr>
          <a:xfrm>
            <a:off x="1489521" y="2668612"/>
            <a:ext cx="8512760" cy="3486381"/>
          </a:xfrm>
          <a:prstGeom prst="rect">
            <a:avLst/>
          </a:prstGeom>
        </p:spPr>
      </p:pic>
    </p:spTree>
    <p:extLst>
      <p:ext uri="{BB962C8B-B14F-4D97-AF65-F5344CB8AC3E}">
        <p14:creationId xmlns:p14="http://schemas.microsoft.com/office/powerpoint/2010/main" val="4176577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BC8F9-C785-13C5-E891-671449B367DC}"/>
              </a:ext>
            </a:extLst>
          </p:cNvPr>
          <p:cNvSpPr>
            <a:spLocks noGrp="1"/>
          </p:cNvSpPr>
          <p:nvPr>
            <p:ph idx="1"/>
          </p:nvPr>
        </p:nvSpPr>
        <p:spPr>
          <a:xfrm>
            <a:off x="442451" y="1402837"/>
            <a:ext cx="11169445" cy="4351338"/>
          </a:xfrm>
        </p:spPr>
        <p:txBody>
          <a:bodyPr/>
          <a:lstStyle/>
          <a:p>
            <a:endParaRPr lang="en-US" dirty="0"/>
          </a:p>
          <a:p>
            <a:pPr marL="0" indent="0">
              <a:buNone/>
            </a:pPr>
            <a:r>
              <a:rPr lang="en-US" dirty="0"/>
              <a:t># Predict on test set</a:t>
            </a:r>
          </a:p>
          <a:p>
            <a:r>
              <a:rPr lang="en-US" dirty="0" err="1"/>
              <a:t>y_pred</a:t>
            </a:r>
            <a:r>
              <a:rPr lang="en-US" dirty="0"/>
              <a:t> = </a:t>
            </a:r>
            <a:r>
              <a:rPr lang="en-US" dirty="0" err="1"/>
              <a:t>nb_classifier.predict</a:t>
            </a:r>
            <a:r>
              <a:rPr lang="en-US" dirty="0"/>
              <a:t>(</a:t>
            </a:r>
            <a:r>
              <a:rPr lang="en-US" dirty="0" err="1"/>
              <a:t>X_test</a:t>
            </a:r>
            <a:r>
              <a:rPr lang="en-US" dirty="0"/>
              <a:t>)</a:t>
            </a:r>
          </a:p>
          <a:p>
            <a:r>
              <a:rPr lang="en-US" dirty="0"/>
              <a:t>#It calculates posterior probabilities for each class and assigns the class with the highest one — that’s your MAP classifier in action.</a:t>
            </a:r>
          </a:p>
          <a:p>
            <a:endParaRPr lang="en-IN" dirty="0"/>
          </a:p>
        </p:txBody>
      </p:sp>
    </p:spTree>
    <p:extLst>
      <p:ext uri="{BB962C8B-B14F-4D97-AF65-F5344CB8AC3E}">
        <p14:creationId xmlns:p14="http://schemas.microsoft.com/office/powerpoint/2010/main" val="1813804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0E8CC-57C1-00BA-B4FF-CB74D26ABFE4}"/>
              </a:ext>
            </a:extLst>
          </p:cNvPr>
          <p:cNvPicPr>
            <a:picLocks noChangeAspect="1"/>
          </p:cNvPicPr>
          <p:nvPr/>
        </p:nvPicPr>
        <p:blipFill>
          <a:blip r:embed="rId2"/>
          <a:stretch>
            <a:fillRect/>
          </a:stretch>
        </p:blipFill>
        <p:spPr>
          <a:xfrm>
            <a:off x="944880" y="400112"/>
            <a:ext cx="10100570" cy="6057775"/>
          </a:xfrm>
          <a:prstGeom prst="rect">
            <a:avLst/>
          </a:prstGeom>
        </p:spPr>
      </p:pic>
    </p:spTree>
    <p:extLst>
      <p:ext uri="{BB962C8B-B14F-4D97-AF65-F5344CB8AC3E}">
        <p14:creationId xmlns:p14="http://schemas.microsoft.com/office/powerpoint/2010/main" val="2715603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838200" y="558800"/>
            <a:ext cx="10515600" cy="6085840"/>
          </a:xfrm>
        </p:spPr>
        <p:txBody>
          <a:bodyPr>
            <a:normAutofit/>
          </a:bodyPr>
          <a:lstStyle/>
          <a:p>
            <a:pPr algn="just"/>
            <a:r>
              <a:rPr lang="en-US" dirty="0"/>
              <a:t>Solution: The training dataset T consists of 10 data instances with attributes such as ‘CGPA’,  ‘</a:t>
            </a:r>
            <a:r>
              <a:rPr lang="en-US" dirty="0" err="1"/>
              <a:t>Interactiveness</a:t>
            </a:r>
            <a:r>
              <a:rPr lang="en-US" dirty="0"/>
              <a:t>’, ‘Practical Knowledge’ and ‘Communication Skills’ as shown in Table 8.1. </a:t>
            </a:r>
          </a:p>
          <a:p>
            <a:pPr algn="just"/>
            <a:r>
              <a:rPr lang="en-US" dirty="0"/>
              <a:t>The  target variable is Job Offer which is classified as Yes or No for a candidate student.  </a:t>
            </a:r>
          </a:p>
          <a:p>
            <a:pPr algn="just"/>
            <a:r>
              <a:rPr lang="en-US" dirty="0"/>
              <a:t>Step 1: Compute the prior probability for the target feature ‘Job Offer’. The target feature ‘Job  Offer’ has two classes, ‘Yes’ and ‘No’. </a:t>
            </a:r>
          </a:p>
          <a:p>
            <a:pPr algn="just"/>
            <a:r>
              <a:rPr lang="en-US" dirty="0"/>
              <a:t>It is a binary classification problem. </a:t>
            </a:r>
          </a:p>
          <a:p>
            <a:pPr algn="just"/>
            <a:r>
              <a:rPr lang="en-US" dirty="0"/>
              <a:t>Given a student instance,  we need to classify whether ‘Job Offer = Yes’ or ‘Job Offer = No’.  </a:t>
            </a:r>
          </a:p>
          <a:p>
            <a:pPr algn="just"/>
            <a:r>
              <a:rPr lang="en-US" dirty="0"/>
              <a:t>From the training dataset, we observe that the frequency or the number of instances with ‘Job  Offer = Yes’ is 7 and ‘Job Offer = No’ is 3.  </a:t>
            </a:r>
            <a:endParaRPr lang="en-IN" dirty="0"/>
          </a:p>
        </p:txBody>
      </p:sp>
    </p:spTree>
    <p:extLst>
      <p:ext uri="{BB962C8B-B14F-4D97-AF65-F5344CB8AC3E}">
        <p14:creationId xmlns:p14="http://schemas.microsoft.com/office/powerpoint/2010/main" val="2518357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838200" y="758825"/>
            <a:ext cx="10515600" cy="4351338"/>
          </a:xfrm>
        </p:spPr>
        <p:txBody>
          <a:bodyPr/>
          <a:lstStyle/>
          <a:p>
            <a:pPr algn="just"/>
            <a:r>
              <a:rPr lang="en-US" dirty="0"/>
              <a:t>The prior probability for the target feature is calculated by dividing the number of instances  belonging to a particular target class by the total number of instances.  </a:t>
            </a:r>
          </a:p>
          <a:p>
            <a:pPr algn="just"/>
            <a:r>
              <a:rPr lang="en-US" dirty="0"/>
              <a:t>Hence, the prior probability for ‘Job Offer = Yes’ is 7/10 and ‘Job Offer = No’ is 3/10 as shown  in Table 8.2.</a:t>
            </a:r>
            <a:endParaRPr lang="en-IN" dirty="0"/>
          </a:p>
        </p:txBody>
      </p:sp>
      <p:pic>
        <p:nvPicPr>
          <p:cNvPr id="5" name="Picture 4">
            <a:extLst>
              <a:ext uri="{FF2B5EF4-FFF2-40B4-BE49-F238E27FC236}">
                <a16:creationId xmlns:a16="http://schemas.microsoft.com/office/drawing/2014/main" id="{3C802747-81A3-F64B-1B03-2149D6CD7B66}"/>
              </a:ext>
            </a:extLst>
          </p:cNvPr>
          <p:cNvPicPr>
            <a:picLocks noChangeAspect="1"/>
          </p:cNvPicPr>
          <p:nvPr/>
        </p:nvPicPr>
        <p:blipFill>
          <a:blip r:embed="rId2"/>
          <a:stretch>
            <a:fillRect/>
          </a:stretch>
        </p:blipFill>
        <p:spPr>
          <a:xfrm>
            <a:off x="1935085" y="3084791"/>
            <a:ext cx="8070179" cy="1527849"/>
          </a:xfrm>
          <a:prstGeom prst="rect">
            <a:avLst/>
          </a:prstGeom>
        </p:spPr>
      </p:pic>
    </p:spTree>
    <p:extLst>
      <p:ext uri="{BB962C8B-B14F-4D97-AF65-F5344CB8AC3E}">
        <p14:creationId xmlns:p14="http://schemas.microsoft.com/office/powerpoint/2010/main" val="2390812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0F1D3-96FF-0941-0B01-468E0A26B4E5}"/>
              </a:ext>
            </a:extLst>
          </p:cNvPr>
          <p:cNvSpPr>
            <a:spLocks noGrp="1"/>
          </p:cNvSpPr>
          <p:nvPr>
            <p:ph idx="1"/>
          </p:nvPr>
        </p:nvSpPr>
        <p:spPr>
          <a:xfrm>
            <a:off x="838200" y="789305"/>
            <a:ext cx="10515600" cy="4351338"/>
          </a:xfrm>
        </p:spPr>
        <p:txBody>
          <a:bodyPr/>
          <a:lstStyle/>
          <a:p>
            <a:pPr algn="just"/>
            <a:r>
              <a:rPr lang="en-US" dirty="0"/>
              <a:t>Step 2: Compute Frequency matrix and Likelihood Probability for each of the feature.  Step 2(a): Feature – CGPA  Table 8.3 shows the frequency matrix for the feature CGPA.</a:t>
            </a:r>
            <a:endParaRPr lang="en-IN" dirty="0"/>
          </a:p>
        </p:txBody>
      </p:sp>
      <p:pic>
        <p:nvPicPr>
          <p:cNvPr id="5" name="Picture 4">
            <a:extLst>
              <a:ext uri="{FF2B5EF4-FFF2-40B4-BE49-F238E27FC236}">
                <a16:creationId xmlns:a16="http://schemas.microsoft.com/office/drawing/2014/main" id="{124BD4A4-064A-9F23-9403-B67EE2DD1E21}"/>
              </a:ext>
            </a:extLst>
          </p:cNvPr>
          <p:cNvPicPr>
            <a:picLocks noChangeAspect="1"/>
          </p:cNvPicPr>
          <p:nvPr/>
        </p:nvPicPr>
        <p:blipFill>
          <a:blip r:embed="rId2"/>
          <a:stretch>
            <a:fillRect/>
          </a:stretch>
        </p:blipFill>
        <p:spPr>
          <a:xfrm>
            <a:off x="2461178" y="2259273"/>
            <a:ext cx="7269643" cy="2526644"/>
          </a:xfrm>
          <a:prstGeom prst="rect">
            <a:avLst/>
          </a:prstGeom>
        </p:spPr>
      </p:pic>
    </p:spTree>
    <p:extLst>
      <p:ext uri="{BB962C8B-B14F-4D97-AF65-F5344CB8AC3E}">
        <p14:creationId xmlns:p14="http://schemas.microsoft.com/office/powerpoint/2010/main" val="174516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9BD44-DE8B-4CC8-2C3E-CD4078348464}"/>
              </a:ext>
            </a:extLst>
          </p:cNvPr>
          <p:cNvSpPr>
            <a:spLocks noGrp="1"/>
          </p:cNvSpPr>
          <p:nvPr>
            <p:ph idx="1"/>
          </p:nvPr>
        </p:nvSpPr>
        <p:spPr>
          <a:xfrm>
            <a:off x="939800" y="616585"/>
            <a:ext cx="10515600" cy="4351338"/>
          </a:xfrm>
        </p:spPr>
        <p:txBody>
          <a:bodyPr/>
          <a:lstStyle/>
          <a:p>
            <a:r>
              <a:rPr lang="en-US" dirty="0"/>
              <a:t>Table 8.4 shows how the likelihood probability is calculated for CGPA using conditional  probability. </a:t>
            </a:r>
            <a:endParaRPr lang="en-IN" dirty="0"/>
          </a:p>
        </p:txBody>
      </p:sp>
      <p:pic>
        <p:nvPicPr>
          <p:cNvPr id="5" name="Picture 4">
            <a:extLst>
              <a:ext uri="{FF2B5EF4-FFF2-40B4-BE49-F238E27FC236}">
                <a16:creationId xmlns:a16="http://schemas.microsoft.com/office/drawing/2014/main" id="{46F078B1-996E-0261-D0E4-3F9EDA5295AB}"/>
              </a:ext>
            </a:extLst>
          </p:cNvPr>
          <p:cNvPicPr>
            <a:picLocks noChangeAspect="1"/>
          </p:cNvPicPr>
          <p:nvPr/>
        </p:nvPicPr>
        <p:blipFill>
          <a:blip r:embed="rId2"/>
          <a:stretch>
            <a:fillRect/>
          </a:stretch>
        </p:blipFill>
        <p:spPr>
          <a:xfrm>
            <a:off x="1044094" y="2146252"/>
            <a:ext cx="10536537" cy="1938068"/>
          </a:xfrm>
          <a:prstGeom prst="rect">
            <a:avLst/>
          </a:prstGeom>
        </p:spPr>
      </p:pic>
    </p:spTree>
    <p:extLst>
      <p:ext uri="{BB962C8B-B14F-4D97-AF65-F5344CB8AC3E}">
        <p14:creationId xmlns:p14="http://schemas.microsoft.com/office/powerpoint/2010/main" val="2393003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9BD44-DE8B-4CC8-2C3E-CD4078348464}"/>
              </a:ext>
            </a:extLst>
          </p:cNvPr>
          <p:cNvSpPr>
            <a:spLocks noGrp="1"/>
          </p:cNvSpPr>
          <p:nvPr>
            <p:ph idx="1"/>
          </p:nvPr>
        </p:nvSpPr>
        <p:spPr>
          <a:xfrm>
            <a:off x="584200" y="535304"/>
            <a:ext cx="10515600" cy="5946775"/>
          </a:xfrm>
        </p:spPr>
        <p:txBody>
          <a:bodyPr>
            <a:normAutofit fontScale="92500"/>
          </a:bodyPr>
          <a:lstStyle/>
          <a:p>
            <a:r>
              <a:rPr lang="en-US" dirty="0"/>
              <a:t>As explained earlier the Likelihood probability is stated as the sampling density for the  evidence given the hypothesis.</a:t>
            </a:r>
          </a:p>
          <a:p>
            <a:r>
              <a:rPr lang="en-US" dirty="0"/>
              <a:t> It is denoted as P (Evidence | Hypothesis), which says how likely  is the occurrence of the evidence given the parameters.  </a:t>
            </a:r>
          </a:p>
          <a:p>
            <a:r>
              <a:rPr lang="en-US" dirty="0"/>
              <a:t>It is calculated as the number of instances of each attribute value and for a given class value  divided by the number of instances with that class value. </a:t>
            </a:r>
          </a:p>
          <a:p>
            <a:r>
              <a:rPr lang="en-US" dirty="0"/>
              <a:t> For example P (CGPA ≥9 | Job Offer = Yes) denotes the number of instances with ‘CGPA ≥9’  and ‘Job Offer = Yes’ divided by the total number of instances with ‘Job Offer = Yes’. </a:t>
            </a:r>
          </a:p>
          <a:p>
            <a:r>
              <a:rPr lang="en-US" dirty="0"/>
              <a:t>From the Table 8.3 Frequency Matrix of CGPA, number of instances with ‘CGPA ≥9’ and ‘Job  Offer = Yes’ is 3. The total number of instances with ‘Job Offer = Yes’ is 7. Hence, P (CGPA ≥9 | Job  Offer = Yes) = 3/7.  </a:t>
            </a:r>
          </a:p>
          <a:p>
            <a:r>
              <a:rPr lang="en-US" dirty="0"/>
              <a:t>Similarly, the Likelihood probability is calculated for all attribute values of feature CGPA.  </a:t>
            </a:r>
            <a:endParaRPr lang="en-IN" dirty="0"/>
          </a:p>
        </p:txBody>
      </p:sp>
    </p:spTree>
    <p:extLst>
      <p:ext uri="{BB962C8B-B14F-4D97-AF65-F5344CB8AC3E}">
        <p14:creationId xmlns:p14="http://schemas.microsoft.com/office/powerpoint/2010/main" val="151243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F8172-2988-8EE3-480A-B7F4E5307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541CD-3C1F-90E1-E444-4CEEEB4ACDE8}"/>
              </a:ext>
            </a:extLst>
          </p:cNvPr>
          <p:cNvSpPr>
            <a:spLocks noGrp="1"/>
          </p:cNvSpPr>
          <p:nvPr>
            <p:ph type="title"/>
          </p:nvPr>
        </p:nvSpPr>
        <p:spPr>
          <a:solidFill>
            <a:schemeClr val="accent3">
              <a:lumMod val="60000"/>
              <a:lumOff val="40000"/>
            </a:schemeClr>
          </a:solidFill>
        </p:spPr>
        <p:txBody>
          <a:bodyPr>
            <a:normAutofit/>
          </a:bodyPr>
          <a:lstStyle/>
          <a:p>
            <a:r>
              <a:rPr lang="en-US" dirty="0"/>
              <a:t>INTRODUCTION TO PROBABILITY-BASED LEARNING </a:t>
            </a:r>
            <a:endParaRPr lang="en-IN" dirty="0"/>
          </a:p>
        </p:txBody>
      </p:sp>
      <p:sp>
        <p:nvSpPr>
          <p:cNvPr id="4" name="Content Placeholder 3">
            <a:extLst>
              <a:ext uri="{FF2B5EF4-FFF2-40B4-BE49-F238E27FC236}">
                <a16:creationId xmlns:a16="http://schemas.microsoft.com/office/drawing/2014/main" id="{9AC134A8-90DC-1A73-7090-5DB1F1B1A620}"/>
              </a:ext>
            </a:extLst>
          </p:cNvPr>
          <p:cNvSpPr>
            <a:spLocks noGrp="1"/>
          </p:cNvSpPr>
          <p:nvPr>
            <p:ph sz="half" idx="1"/>
          </p:nvPr>
        </p:nvSpPr>
        <p:spPr/>
        <p:txBody>
          <a:bodyPr>
            <a:normAutofit lnSpcReduction="10000"/>
          </a:bodyPr>
          <a:lstStyle/>
          <a:p>
            <a:pPr marL="0" indent="0">
              <a:buNone/>
            </a:pPr>
            <a:r>
              <a:rPr lang="en-IN" dirty="0"/>
              <a:t>Example</a:t>
            </a:r>
          </a:p>
          <a:p>
            <a:r>
              <a:rPr lang="en-US" b="1" dirty="0"/>
              <a:t>Example: Disease Prediction</a:t>
            </a:r>
            <a:endParaRPr lang="en-US" dirty="0"/>
          </a:p>
          <a:p>
            <a:r>
              <a:rPr lang="en-US" b="1" dirty="0"/>
              <a:t>P(Disease)</a:t>
            </a:r>
            <a:r>
              <a:rPr lang="en-US" dirty="0"/>
              <a:t> → chance of having disease before test</a:t>
            </a:r>
          </a:p>
          <a:p>
            <a:r>
              <a:rPr lang="en-US" b="1" dirty="0"/>
              <a:t>P(</a:t>
            </a:r>
            <a:r>
              <a:rPr lang="en-US" b="1" dirty="0" err="1"/>
              <a:t>Test|Disease</a:t>
            </a:r>
            <a:r>
              <a:rPr lang="en-US" b="1" dirty="0"/>
              <a:t>)</a:t>
            </a:r>
            <a:r>
              <a:rPr lang="en-US" dirty="0"/>
              <a:t> → probability that test is positive if disease exists</a:t>
            </a:r>
          </a:p>
          <a:p>
            <a:r>
              <a:rPr lang="en-US" b="1" dirty="0"/>
              <a:t>P(</a:t>
            </a:r>
            <a:r>
              <a:rPr lang="en-US" b="1" dirty="0" err="1"/>
              <a:t>Disease|Test</a:t>
            </a:r>
            <a:r>
              <a:rPr lang="en-US" b="1" dirty="0"/>
              <a:t>)</a:t>
            </a:r>
            <a:r>
              <a:rPr lang="en-US" dirty="0"/>
              <a:t> → final probability of disease after seeing test result</a:t>
            </a:r>
          </a:p>
          <a:p>
            <a:endParaRPr lang="en-IN"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1491008-A696-9570-8F2C-73C198D22FEC}"/>
                  </a:ext>
                </a:extLst>
              </p:cNvPr>
              <p:cNvSpPr>
                <a:spLocks noGrp="1"/>
              </p:cNvSpPr>
              <p:nvPr>
                <p:ph sz="half" idx="2"/>
              </p:nvPr>
            </p:nvSpPr>
            <p:spPr>
              <a:xfrm>
                <a:off x="6651522" y="1825625"/>
                <a:ext cx="4702277" cy="4351338"/>
              </a:xfrm>
            </p:spPr>
            <p:txBody>
              <a:bodyPr>
                <a:normAutofit lnSpcReduction="10000"/>
              </a:bodyPr>
              <a:lstStyle/>
              <a:p>
                <a:pPr marL="0" indent="0">
                  <a:buNone/>
                </a:pPr>
                <a:r>
                  <a:rPr lang="en-IN" dirty="0"/>
                  <a:t>Example</a:t>
                </a:r>
              </a:p>
              <a:p>
                <a:r>
                  <a:rPr lang="en-IN" dirty="0"/>
                  <a:t>P(A)=0.20</a:t>
                </a:r>
              </a:p>
              <a:p>
                <a14:m>
                  <m:oMath xmlns:m="http://schemas.openxmlformats.org/officeDocument/2006/math">
                    <m:r>
                      <a:rPr lang="en-IN" i="1">
                        <a:latin typeface="Cambria Math" panose="02040503050406030204" pitchFamily="18" charset="0"/>
                      </a:rPr>
                      <m:t>𝑃</m:t>
                    </m:r>
                    <m:d>
                      <m:dPr>
                        <m:ctrlPr>
                          <a:rPr lang="ar-AE" i="1">
                            <a:latin typeface="Cambria Math" panose="02040503050406030204" pitchFamily="18" charset="0"/>
                          </a:rPr>
                        </m:ctrlPr>
                      </m:dPr>
                      <m:e>
                        <m:r>
                          <a:rPr lang="ar-AE" i="1">
                            <a:latin typeface="Cambria Math" panose="02040503050406030204" pitchFamily="18" charset="0"/>
                          </a:rPr>
                          <m:t>𝐵</m:t>
                        </m:r>
                        <m:r>
                          <a:rPr lang="ar-AE">
                            <a:latin typeface="Cambria Math" panose="02040503050406030204" pitchFamily="18" charset="0"/>
                          </a:rPr>
                          <m:t>∣</m:t>
                        </m:r>
                        <m:r>
                          <a:rPr lang="ar-AE" i="1">
                            <a:latin typeface="Cambria Math" panose="02040503050406030204" pitchFamily="18" charset="0"/>
                          </a:rPr>
                          <m:t>𝐴</m:t>
                        </m:r>
                      </m:e>
                    </m:d>
                    <m:r>
                      <a:rPr lang="en-IN" b="0" i="1" smtClean="0">
                        <a:latin typeface="Cambria Math" panose="02040503050406030204" pitchFamily="18" charset="0"/>
                      </a:rPr>
                      <m:t>=</m:t>
                    </m:r>
                    <m:r>
                      <a:rPr lang="en-IN" b="0" i="1" smtClean="0">
                        <a:latin typeface="Cambria Math" panose="02040503050406030204" pitchFamily="18" charset="0"/>
                      </a:rPr>
                      <m:t>0</m:t>
                    </m:r>
                    <m:r>
                      <a:rPr lang="en-IN" b="0" i="1" smtClean="0">
                        <a:latin typeface="Cambria Math" panose="02040503050406030204" pitchFamily="18" charset="0"/>
                      </a:rPr>
                      <m:t>.</m:t>
                    </m:r>
                    <m:r>
                      <a:rPr lang="en-IN" b="0" i="1" smtClean="0">
                        <a:latin typeface="Cambria Math" panose="02040503050406030204" pitchFamily="18" charset="0"/>
                      </a:rPr>
                      <m:t>85</m:t>
                    </m:r>
                  </m:oMath>
                </a14:m>
                <a:endParaRPr lang="ar-AE" dirty="0"/>
              </a:p>
              <a:p>
                <a14:m>
                  <m:oMath xmlns:m="http://schemas.openxmlformats.org/officeDocument/2006/math">
                    <m:r>
                      <a:rPr lang="ar-AE" i="1">
                        <a:latin typeface="Cambria Math" panose="02040503050406030204" pitchFamily="18" charset="0"/>
                      </a:rPr>
                      <m:t>𝑃</m:t>
                    </m:r>
                    <m:r>
                      <a:rPr lang="en-IN" b="0" i="1" smtClean="0">
                        <a:latin typeface="Cambria Math" panose="02040503050406030204" pitchFamily="18" charset="0"/>
                      </a:rPr>
                      <m:t>(</m:t>
                    </m:r>
                    <m:r>
                      <a:rPr lang="en-IN" b="0" i="1" smtClean="0">
                        <a:latin typeface="Cambria Math" panose="02040503050406030204" pitchFamily="18" charset="0"/>
                      </a:rPr>
                      <m:t>𝐵</m:t>
                    </m:r>
                    <m:r>
                      <a:rPr lang="en-IN" b="0" i="1" smtClean="0">
                        <a:latin typeface="Cambria Math" panose="02040503050406030204" pitchFamily="18" charset="0"/>
                      </a:rPr>
                      <m:t>)</m:t>
                    </m:r>
                  </m:oMath>
                </a14:m>
                <a:r>
                  <a:rPr lang="en-IN" dirty="0"/>
                  <a:t>=0.25</a:t>
                </a:r>
                <a:endParaRPr lang="ar-AE" dirty="0"/>
              </a:p>
              <a:p>
                <a14:m>
                  <m:oMath xmlns:m="http://schemas.openxmlformats.org/officeDocument/2006/math">
                    <m:r>
                      <a:rPr lang="ar-AE" i="1">
                        <a:latin typeface="Cambria Math" panose="02040503050406030204" pitchFamily="18" charset="0"/>
                      </a:rPr>
                      <m:t>𝑃</m:t>
                    </m:r>
                    <m:d>
                      <m:dPr>
                        <m:ctrlPr>
                          <a:rPr lang="ar-AE" i="1">
                            <a:latin typeface="Cambria Math" panose="02040503050406030204" pitchFamily="18" charset="0"/>
                          </a:rPr>
                        </m:ctrlPr>
                      </m:dPr>
                      <m:e>
                        <m:r>
                          <a:rPr lang="ar-AE" i="1">
                            <a:latin typeface="Cambria Math" panose="02040503050406030204" pitchFamily="18" charset="0"/>
                          </a:rPr>
                          <m:t>𝐴</m:t>
                        </m:r>
                        <m:r>
                          <a:rPr lang="ar-AE">
                            <a:latin typeface="Cambria Math" panose="02040503050406030204" pitchFamily="18" charset="0"/>
                          </a:rPr>
                          <m:t>∣</m:t>
                        </m:r>
                        <m:r>
                          <a:rPr lang="ar-AE" i="1">
                            <a:latin typeface="Cambria Math" panose="02040503050406030204" pitchFamily="18" charset="0"/>
                          </a:rPr>
                          <m:t>𝐵</m:t>
                        </m:r>
                      </m:e>
                    </m:d>
                    <m:r>
                      <a:rPr lang="ar-AE">
                        <a:latin typeface="Cambria Math" panose="02040503050406030204" pitchFamily="18" charset="0"/>
                      </a:rPr>
                      <m:t>=</m:t>
                    </m:r>
                    <m:f>
                      <m:fPr>
                        <m:ctrlPr>
                          <a:rPr lang="ar-AE" i="1">
                            <a:latin typeface="Cambria Math" panose="02040503050406030204" pitchFamily="18" charset="0"/>
                          </a:rPr>
                        </m:ctrlPr>
                      </m:fPr>
                      <m:num>
                        <m:r>
                          <a:rPr lang="ar-AE" i="1">
                            <a:latin typeface="Cambria Math" panose="02040503050406030204" pitchFamily="18" charset="0"/>
                          </a:rPr>
                          <m:t>𝑃</m:t>
                        </m:r>
                        <m:d>
                          <m:dPr>
                            <m:ctrlPr>
                              <a:rPr lang="ar-AE" i="1">
                                <a:latin typeface="Cambria Math" panose="02040503050406030204" pitchFamily="18" charset="0"/>
                              </a:rPr>
                            </m:ctrlPr>
                          </m:dPr>
                          <m:e>
                            <m:r>
                              <a:rPr lang="ar-AE" i="1">
                                <a:latin typeface="Cambria Math" panose="02040503050406030204" pitchFamily="18" charset="0"/>
                              </a:rPr>
                              <m:t>𝐵</m:t>
                            </m:r>
                            <m:r>
                              <a:rPr lang="ar-AE">
                                <a:latin typeface="Cambria Math" panose="02040503050406030204" pitchFamily="18" charset="0"/>
                              </a:rPr>
                              <m:t>∣</m:t>
                            </m:r>
                            <m:r>
                              <a:rPr lang="ar-AE" i="1">
                                <a:latin typeface="Cambria Math" panose="02040503050406030204" pitchFamily="18" charset="0"/>
                              </a:rPr>
                              <m:t>𝐴</m:t>
                            </m:r>
                          </m:e>
                        </m:d>
                        <m:r>
                          <a:rPr lang="ar-AE" i="1">
                            <a:latin typeface="Cambria Math" panose="02040503050406030204" pitchFamily="18" charset="0"/>
                          </a:rPr>
                          <m:t>𝑃</m:t>
                        </m:r>
                        <m:d>
                          <m:dPr>
                            <m:ctrlPr>
                              <a:rPr lang="ar-AE" i="1">
                                <a:latin typeface="Cambria Math" panose="02040503050406030204" pitchFamily="18" charset="0"/>
                              </a:rPr>
                            </m:ctrlPr>
                          </m:dPr>
                          <m:e>
                            <m:r>
                              <a:rPr lang="ar-AE" i="1">
                                <a:latin typeface="Cambria Math" panose="02040503050406030204" pitchFamily="18" charset="0"/>
                              </a:rPr>
                              <m:t>𝐴</m:t>
                            </m:r>
                          </m:e>
                        </m:d>
                      </m:num>
                      <m:den>
                        <m:r>
                          <a:rPr lang="ar-AE" i="1">
                            <a:latin typeface="Cambria Math" panose="02040503050406030204" pitchFamily="18" charset="0"/>
                          </a:rPr>
                          <m:t>𝑃</m:t>
                        </m:r>
                        <m:d>
                          <m:dPr>
                            <m:ctrlPr>
                              <a:rPr lang="ar-AE" i="1">
                                <a:latin typeface="Cambria Math" panose="02040503050406030204" pitchFamily="18" charset="0"/>
                              </a:rPr>
                            </m:ctrlPr>
                          </m:dPr>
                          <m:e>
                            <m:r>
                              <a:rPr lang="ar-AE" i="1">
                                <a:latin typeface="Cambria Math" panose="02040503050406030204" pitchFamily="18" charset="0"/>
                              </a:rPr>
                              <m:t>𝐵</m:t>
                            </m:r>
                          </m:e>
                        </m:d>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68</m:t>
                    </m:r>
                    <m:r>
                      <m:rPr>
                        <m:nor/>
                      </m:rPr>
                      <a:rPr lang="ar-AE" i="1"/>
                      <m:t>  </m:t>
                    </m:r>
                  </m:oMath>
                </a14:m>
                <a:endParaRPr lang="en-IN" i="1" dirty="0"/>
              </a:p>
              <a:p>
                <a:pPr marL="0" indent="0">
                  <a:buNone/>
                </a:pPr>
                <a:endParaRPr lang="en-IN" dirty="0"/>
              </a:p>
            </p:txBody>
          </p:sp>
        </mc:Choice>
        <mc:Fallback xmlns="">
          <p:sp>
            <p:nvSpPr>
              <p:cNvPr id="5" name="Content Placeholder 4">
                <a:extLst>
                  <a:ext uri="{FF2B5EF4-FFF2-40B4-BE49-F238E27FC236}">
                    <a16:creationId xmlns:a16="http://schemas.microsoft.com/office/drawing/2014/main" id="{21491008-A696-9570-8F2C-73C198D22FEC}"/>
                  </a:ext>
                </a:extLst>
              </p:cNvPr>
              <p:cNvSpPr>
                <a:spLocks noGrp="1" noRot="1" noChangeAspect="1" noMove="1" noResize="1" noEditPoints="1" noAdjustHandles="1" noChangeArrowheads="1" noChangeShapeType="1" noTextEdit="1"/>
              </p:cNvSpPr>
              <p:nvPr>
                <p:ph sz="half" idx="2"/>
              </p:nvPr>
            </p:nvSpPr>
            <p:spPr>
              <a:xfrm>
                <a:off x="6651522" y="1825625"/>
                <a:ext cx="4702277" cy="4351338"/>
              </a:xfrm>
              <a:blipFill>
                <a:blip r:embed="rId2"/>
                <a:stretch>
                  <a:fillRect l="-2594" t="-3081"/>
                </a:stretch>
              </a:blipFill>
            </p:spPr>
            <p:txBody>
              <a:bodyPr/>
              <a:lstStyle/>
              <a:p>
                <a:r>
                  <a:rPr lang="en-IN">
                    <a:noFill/>
                  </a:rPr>
                  <a:t> </a:t>
                </a:r>
              </a:p>
            </p:txBody>
          </p:sp>
        </mc:Fallback>
      </mc:AlternateContent>
    </p:spTree>
    <p:extLst>
      <p:ext uri="{BB962C8B-B14F-4D97-AF65-F5344CB8AC3E}">
        <p14:creationId xmlns:p14="http://schemas.microsoft.com/office/powerpoint/2010/main" val="556958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9BD44-DE8B-4CC8-2C3E-CD4078348464}"/>
              </a:ext>
            </a:extLst>
          </p:cNvPr>
          <p:cNvSpPr>
            <a:spLocks noGrp="1"/>
          </p:cNvSpPr>
          <p:nvPr>
            <p:ph idx="1"/>
          </p:nvPr>
        </p:nvSpPr>
        <p:spPr>
          <a:xfrm>
            <a:off x="838200" y="1002665"/>
            <a:ext cx="10515600" cy="4351338"/>
          </a:xfrm>
        </p:spPr>
        <p:txBody>
          <a:bodyPr/>
          <a:lstStyle/>
          <a:p>
            <a:r>
              <a:rPr lang="en-US" dirty="0"/>
              <a:t>Step 2(b): Feature – </a:t>
            </a:r>
            <a:r>
              <a:rPr lang="en-US" dirty="0" err="1"/>
              <a:t>Interactiveness</a:t>
            </a:r>
            <a:r>
              <a:rPr lang="en-US" dirty="0"/>
              <a:t>  Table 8.5 shows the frequency matrix for the feature </a:t>
            </a:r>
            <a:r>
              <a:rPr lang="en-US" dirty="0" err="1"/>
              <a:t>Interactiveness</a:t>
            </a:r>
            <a:r>
              <a:rPr lang="en-US" dirty="0"/>
              <a:t>. </a:t>
            </a:r>
            <a:endParaRPr lang="en-IN" dirty="0"/>
          </a:p>
        </p:txBody>
      </p:sp>
      <p:pic>
        <p:nvPicPr>
          <p:cNvPr id="5" name="Picture 4">
            <a:extLst>
              <a:ext uri="{FF2B5EF4-FFF2-40B4-BE49-F238E27FC236}">
                <a16:creationId xmlns:a16="http://schemas.microsoft.com/office/drawing/2014/main" id="{5557A799-83B0-69DB-601D-1D62802E9F06}"/>
              </a:ext>
            </a:extLst>
          </p:cNvPr>
          <p:cNvPicPr>
            <a:picLocks noChangeAspect="1"/>
          </p:cNvPicPr>
          <p:nvPr/>
        </p:nvPicPr>
        <p:blipFill>
          <a:blip r:embed="rId2"/>
          <a:stretch>
            <a:fillRect/>
          </a:stretch>
        </p:blipFill>
        <p:spPr>
          <a:xfrm>
            <a:off x="1788160" y="2538680"/>
            <a:ext cx="7340765" cy="2216912"/>
          </a:xfrm>
          <a:prstGeom prst="rect">
            <a:avLst/>
          </a:prstGeom>
        </p:spPr>
      </p:pic>
    </p:spTree>
    <p:extLst>
      <p:ext uri="{BB962C8B-B14F-4D97-AF65-F5344CB8AC3E}">
        <p14:creationId xmlns:p14="http://schemas.microsoft.com/office/powerpoint/2010/main" val="3683983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E8BB7-0504-FDA9-843D-D8763438C79A}"/>
              </a:ext>
            </a:extLst>
          </p:cNvPr>
          <p:cNvPicPr>
            <a:picLocks noChangeAspect="1"/>
          </p:cNvPicPr>
          <p:nvPr/>
        </p:nvPicPr>
        <p:blipFill>
          <a:blip r:embed="rId2"/>
          <a:stretch>
            <a:fillRect/>
          </a:stretch>
        </p:blipFill>
        <p:spPr>
          <a:xfrm>
            <a:off x="1140649" y="625182"/>
            <a:ext cx="10068125" cy="5782455"/>
          </a:xfrm>
          <a:prstGeom prst="rect">
            <a:avLst/>
          </a:prstGeom>
        </p:spPr>
      </p:pic>
    </p:spTree>
    <p:extLst>
      <p:ext uri="{BB962C8B-B14F-4D97-AF65-F5344CB8AC3E}">
        <p14:creationId xmlns:p14="http://schemas.microsoft.com/office/powerpoint/2010/main" val="1185051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75D726-CB4B-791B-A1A3-997C524B20C0}"/>
              </a:ext>
            </a:extLst>
          </p:cNvPr>
          <p:cNvPicPr>
            <a:picLocks noChangeAspect="1"/>
          </p:cNvPicPr>
          <p:nvPr/>
        </p:nvPicPr>
        <p:blipFill>
          <a:blip r:embed="rId2"/>
          <a:stretch>
            <a:fillRect/>
          </a:stretch>
        </p:blipFill>
        <p:spPr>
          <a:xfrm>
            <a:off x="1160206" y="431725"/>
            <a:ext cx="9871587" cy="5994549"/>
          </a:xfrm>
          <a:prstGeom prst="rect">
            <a:avLst/>
          </a:prstGeom>
        </p:spPr>
      </p:pic>
    </p:spTree>
    <p:extLst>
      <p:ext uri="{BB962C8B-B14F-4D97-AF65-F5344CB8AC3E}">
        <p14:creationId xmlns:p14="http://schemas.microsoft.com/office/powerpoint/2010/main" val="535850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20F027-1E0B-3086-8206-1171EC4E1BC7}"/>
              </a:ext>
            </a:extLst>
          </p:cNvPr>
          <p:cNvPicPr>
            <a:picLocks noChangeAspect="1"/>
          </p:cNvPicPr>
          <p:nvPr/>
        </p:nvPicPr>
        <p:blipFill>
          <a:blip r:embed="rId2"/>
          <a:stretch>
            <a:fillRect/>
          </a:stretch>
        </p:blipFill>
        <p:spPr>
          <a:xfrm>
            <a:off x="1004543" y="233653"/>
            <a:ext cx="9592978" cy="556156"/>
          </a:xfrm>
          <a:prstGeom prst="rect">
            <a:avLst/>
          </a:prstGeom>
        </p:spPr>
      </p:pic>
      <p:pic>
        <p:nvPicPr>
          <p:cNvPr id="7" name="Picture 6">
            <a:extLst>
              <a:ext uri="{FF2B5EF4-FFF2-40B4-BE49-F238E27FC236}">
                <a16:creationId xmlns:a16="http://schemas.microsoft.com/office/drawing/2014/main" id="{335C824C-F1D2-AAB1-660C-61F14E6F367F}"/>
              </a:ext>
            </a:extLst>
          </p:cNvPr>
          <p:cNvPicPr>
            <a:picLocks noChangeAspect="1"/>
          </p:cNvPicPr>
          <p:nvPr/>
        </p:nvPicPr>
        <p:blipFill>
          <a:blip r:embed="rId3"/>
          <a:stretch>
            <a:fillRect/>
          </a:stretch>
        </p:blipFill>
        <p:spPr>
          <a:xfrm>
            <a:off x="1004543" y="896261"/>
            <a:ext cx="9801109" cy="5728086"/>
          </a:xfrm>
          <a:prstGeom prst="rect">
            <a:avLst/>
          </a:prstGeom>
        </p:spPr>
      </p:pic>
    </p:spTree>
    <p:extLst>
      <p:ext uri="{BB962C8B-B14F-4D97-AF65-F5344CB8AC3E}">
        <p14:creationId xmlns:p14="http://schemas.microsoft.com/office/powerpoint/2010/main" val="3445277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A4AB8D-3A97-9C87-4CD5-FECF3409BD47}"/>
              </a:ext>
            </a:extLst>
          </p:cNvPr>
          <p:cNvPicPr>
            <a:picLocks noChangeAspect="1"/>
          </p:cNvPicPr>
          <p:nvPr/>
        </p:nvPicPr>
        <p:blipFill>
          <a:blip r:embed="rId2"/>
          <a:stretch>
            <a:fillRect/>
          </a:stretch>
        </p:blipFill>
        <p:spPr>
          <a:xfrm>
            <a:off x="659749" y="1071716"/>
            <a:ext cx="10646695" cy="4543665"/>
          </a:xfrm>
          <a:prstGeom prst="rect">
            <a:avLst/>
          </a:prstGeom>
        </p:spPr>
      </p:pic>
    </p:spTree>
    <p:extLst>
      <p:ext uri="{BB962C8B-B14F-4D97-AF65-F5344CB8AC3E}">
        <p14:creationId xmlns:p14="http://schemas.microsoft.com/office/powerpoint/2010/main" val="3123248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30D2CC-A4D8-6825-9D58-7A1C3DDAB447}"/>
              </a:ext>
            </a:extLst>
          </p:cNvPr>
          <p:cNvPicPr>
            <a:picLocks noChangeAspect="1"/>
          </p:cNvPicPr>
          <p:nvPr/>
        </p:nvPicPr>
        <p:blipFill>
          <a:blip r:embed="rId2"/>
          <a:stretch>
            <a:fillRect/>
          </a:stretch>
        </p:blipFill>
        <p:spPr>
          <a:xfrm>
            <a:off x="1213191" y="287160"/>
            <a:ext cx="9191020" cy="2239730"/>
          </a:xfrm>
          <a:prstGeom prst="rect">
            <a:avLst/>
          </a:prstGeom>
        </p:spPr>
      </p:pic>
      <p:pic>
        <p:nvPicPr>
          <p:cNvPr id="7" name="Picture 6">
            <a:extLst>
              <a:ext uri="{FF2B5EF4-FFF2-40B4-BE49-F238E27FC236}">
                <a16:creationId xmlns:a16="http://schemas.microsoft.com/office/drawing/2014/main" id="{B62CE29C-7896-07D4-CDA9-B157AA37B304}"/>
              </a:ext>
            </a:extLst>
          </p:cNvPr>
          <p:cNvPicPr>
            <a:picLocks noChangeAspect="1"/>
          </p:cNvPicPr>
          <p:nvPr/>
        </p:nvPicPr>
        <p:blipFill>
          <a:blip r:embed="rId3"/>
          <a:stretch>
            <a:fillRect/>
          </a:stretch>
        </p:blipFill>
        <p:spPr>
          <a:xfrm>
            <a:off x="1082671" y="2591727"/>
            <a:ext cx="9452060" cy="3979113"/>
          </a:xfrm>
          <a:prstGeom prst="rect">
            <a:avLst/>
          </a:prstGeom>
        </p:spPr>
      </p:pic>
    </p:spTree>
    <p:extLst>
      <p:ext uri="{BB962C8B-B14F-4D97-AF65-F5344CB8AC3E}">
        <p14:creationId xmlns:p14="http://schemas.microsoft.com/office/powerpoint/2010/main" val="2517149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658A9-6AC5-2293-6157-325F066C94E6}"/>
              </a:ext>
            </a:extLst>
          </p:cNvPr>
          <p:cNvPicPr>
            <a:picLocks noChangeAspect="1"/>
          </p:cNvPicPr>
          <p:nvPr/>
        </p:nvPicPr>
        <p:blipFill>
          <a:blip r:embed="rId2"/>
          <a:stretch>
            <a:fillRect/>
          </a:stretch>
        </p:blipFill>
        <p:spPr>
          <a:xfrm>
            <a:off x="710659" y="2162268"/>
            <a:ext cx="10770682" cy="2533464"/>
          </a:xfrm>
          <a:prstGeom prst="rect">
            <a:avLst/>
          </a:prstGeom>
        </p:spPr>
      </p:pic>
    </p:spTree>
    <p:extLst>
      <p:ext uri="{BB962C8B-B14F-4D97-AF65-F5344CB8AC3E}">
        <p14:creationId xmlns:p14="http://schemas.microsoft.com/office/powerpoint/2010/main" val="4954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D8133B-2DE0-D8BC-69AA-7C6D6BC62CC9}"/>
              </a:ext>
            </a:extLst>
          </p:cNvPr>
          <p:cNvPicPr>
            <a:picLocks noChangeAspect="1"/>
          </p:cNvPicPr>
          <p:nvPr/>
        </p:nvPicPr>
        <p:blipFill>
          <a:blip r:embed="rId2"/>
          <a:stretch>
            <a:fillRect/>
          </a:stretch>
        </p:blipFill>
        <p:spPr>
          <a:xfrm>
            <a:off x="914267" y="506472"/>
            <a:ext cx="10363465" cy="5845055"/>
          </a:xfrm>
          <a:prstGeom prst="rect">
            <a:avLst/>
          </a:prstGeom>
        </p:spPr>
      </p:pic>
    </p:spTree>
    <p:extLst>
      <p:ext uri="{BB962C8B-B14F-4D97-AF65-F5344CB8AC3E}">
        <p14:creationId xmlns:p14="http://schemas.microsoft.com/office/powerpoint/2010/main" val="993165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A78422-9DAD-E771-F1D8-1DA977EB4E97}"/>
              </a:ext>
            </a:extLst>
          </p:cNvPr>
          <p:cNvPicPr>
            <a:picLocks noChangeAspect="1"/>
          </p:cNvPicPr>
          <p:nvPr/>
        </p:nvPicPr>
        <p:blipFill>
          <a:blip r:embed="rId2"/>
          <a:stretch>
            <a:fillRect/>
          </a:stretch>
        </p:blipFill>
        <p:spPr>
          <a:xfrm>
            <a:off x="593325" y="1510213"/>
            <a:ext cx="11005349" cy="2250781"/>
          </a:xfrm>
          <a:prstGeom prst="rect">
            <a:avLst/>
          </a:prstGeom>
        </p:spPr>
      </p:pic>
    </p:spTree>
    <p:extLst>
      <p:ext uri="{BB962C8B-B14F-4D97-AF65-F5344CB8AC3E}">
        <p14:creationId xmlns:p14="http://schemas.microsoft.com/office/powerpoint/2010/main" val="2873565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4F2DB3-EBAD-B579-87F5-F928D9549E1B}"/>
              </a:ext>
            </a:extLst>
          </p:cNvPr>
          <p:cNvPicPr>
            <a:picLocks noChangeAspect="1"/>
          </p:cNvPicPr>
          <p:nvPr/>
        </p:nvPicPr>
        <p:blipFill>
          <a:blip r:embed="rId2"/>
          <a:stretch>
            <a:fillRect/>
          </a:stretch>
        </p:blipFill>
        <p:spPr>
          <a:xfrm>
            <a:off x="741671" y="668593"/>
            <a:ext cx="10708657" cy="5680480"/>
          </a:xfrm>
          <a:prstGeom prst="rect">
            <a:avLst/>
          </a:prstGeom>
        </p:spPr>
      </p:pic>
    </p:spTree>
    <p:extLst>
      <p:ext uri="{BB962C8B-B14F-4D97-AF65-F5344CB8AC3E}">
        <p14:creationId xmlns:p14="http://schemas.microsoft.com/office/powerpoint/2010/main" val="335288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7AA8A-76A0-B6C0-FEA4-1CD5922DB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204D4-C8B2-64FC-92A8-8BD00ABB4C54}"/>
              </a:ext>
            </a:extLst>
          </p:cNvPr>
          <p:cNvSpPr>
            <a:spLocks noGrp="1"/>
          </p:cNvSpPr>
          <p:nvPr>
            <p:ph type="title"/>
          </p:nvPr>
        </p:nvSpPr>
        <p:spPr>
          <a:solidFill>
            <a:schemeClr val="accent3">
              <a:lumMod val="60000"/>
              <a:lumOff val="40000"/>
            </a:schemeClr>
          </a:solidFill>
        </p:spPr>
        <p:txBody>
          <a:bodyPr>
            <a:normAutofit/>
          </a:bodyPr>
          <a:lstStyle/>
          <a:p>
            <a:r>
              <a:rPr lang="en-US" dirty="0"/>
              <a:t>INTRODUCTION TO PROBABILITY-BASED LEARNING </a:t>
            </a:r>
            <a:endParaRPr lang="en-IN" dirty="0"/>
          </a:p>
        </p:txBody>
      </p:sp>
      <p:sp>
        <p:nvSpPr>
          <p:cNvPr id="4" name="Content Placeholder 3">
            <a:extLst>
              <a:ext uri="{FF2B5EF4-FFF2-40B4-BE49-F238E27FC236}">
                <a16:creationId xmlns:a16="http://schemas.microsoft.com/office/drawing/2014/main" id="{F8A1EE7E-A5A8-7975-EC65-96B2F2A177D4}"/>
              </a:ext>
            </a:extLst>
          </p:cNvPr>
          <p:cNvSpPr>
            <a:spLocks noGrp="1"/>
          </p:cNvSpPr>
          <p:nvPr>
            <p:ph idx="1"/>
          </p:nvPr>
        </p:nvSpPr>
        <p:spPr/>
        <p:txBody>
          <a:bodyPr>
            <a:normAutofit/>
          </a:bodyPr>
          <a:lstStyle/>
          <a:p>
            <a:pPr marL="0" indent="0">
              <a:buNone/>
            </a:pPr>
            <a:r>
              <a:rPr lang="en-US" b="1" dirty="0"/>
              <a:t>Probabilistic Learning</a:t>
            </a:r>
            <a:endParaRPr lang="en-US" dirty="0"/>
          </a:p>
          <a:p>
            <a:r>
              <a:rPr lang="en-US" dirty="0"/>
              <a:t>Uses </a:t>
            </a:r>
            <a:r>
              <a:rPr lang="en-US" b="1" dirty="0"/>
              <a:t>probability to make predictions</a:t>
            </a:r>
            <a:endParaRPr lang="en-US" dirty="0"/>
          </a:p>
          <a:p>
            <a:r>
              <a:rPr lang="en-US" dirty="0"/>
              <a:t>Combines </a:t>
            </a:r>
            <a:r>
              <a:rPr lang="en-US" b="1" dirty="0"/>
              <a:t>old knowledge + new data</a:t>
            </a:r>
            <a:endParaRPr lang="en-US" dirty="0"/>
          </a:p>
          <a:p>
            <a:r>
              <a:rPr lang="en-US" dirty="0"/>
              <a:t>Handles </a:t>
            </a:r>
            <a:r>
              <a:rPr lang="en-US" b="1" dirty="0"/>
              <a:t>uncertainty and noisy data</a:t>
            </a:r>
            <a:endParaRPr lang="en-US" dirty="0"/>
          </a:p>
          <a:p>
            <a:r>
              <a:rPr lang="en-US" dirty="0"/>
              <a:t>Uses </a:t>
            </a:r>
            <a:r>
              <a:rPr lang="en-US" b="1" dirty="0"/>
              <a:t>Bayes Rule to update predictions</a:t>
            </a:r>
            <a:endParaRPr lang="en-US" dirty="0"/>
          </a:p>
          <a:p>
            <a:endParaRPr lang="en-IN" dirty="0"/>
          </a:p>
        </p:txBody>
      </p:sp>
    </p:spTree>
    <p:extLst>
      <p:ext uri="{BB962C8B-B14F-4D97-AF65-F5344CB8AC3E}">
        <p14:creationId xmlns:p14="http://schemas.microsoft.com/office/powerpoint/2010/main" val="2082648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833F0F-6B5A-0612-4ADC-64310FBC9741}"/>
              </a:ext>
            </a:extLst>
          </p:cNvPr>
          <p:cNvPicPr>
            <a:picLocks noChangeAspect="1"/>
          </p:cNvPicPr>
          <p:nvPr/>
        </p:nvPicPr>
        <p:blipFill>
          <a:blip r:embed="rId2"/>
          <a:stretch>
            <a:fillRect/>
          </a:stretch>
        </p:blipFill>
        <p:spPr>
          <a:xfrm>
            <a:off x="736706" y="98323"/>
            <a:ext cx="9754314" cy="5575675"/>
          </a:xfrm>
          <a:prstGeom prst="rect">
            <a:avLst/>
          </a:prstGeom>
        </p:spPr>
      </p:pic>
      <p:pic>
        <p:nvPicPr>
          <p:cNvPr id="7" name="Picture 6">
            <a:extLst>
              <a:ext uri="{FF2B5EF4-FFF2-40B4-BE49-F238E27FC236}">
                <a16:creationId xmlns:a16="http://schemas.microsoft.com/office/drawing/2014/main" id="{147453AA-FFA2-C397-171B-6633E09E4761}"/>
              </a:ext>
            </a:extLst>
          </p:cNvPr>
          <p:cNvPicPr>
            <a:picLocks noChangeAspect="1"/>
          </p:cNvPicPr>
          <p:nvPr/>
        </p:nvPicPr>
        <p:blipFill>
          <a:blip r:embed="rId3"/>
          <a:stretch>
            <a:fillRect/>
          </a:stretch>
        </p:blipFill>
        <p:spPr>
          <a:xfrm>
            <a:off x="1124128" y="5673998"/>
            <a:ext cx="7424979" cy="925119"/>
          </a:xfrm>
          <a:prstGeom prst="rect">
            <a:avLst/>
          </a:prstGeom>
        </p:spPr>
      </p:pic>
    </p:spTree>
    <p:extLst>
      <p:ext uri="{BB962C8B-B14F-4D97-AF65-F5344CB8AC3E}">
        <p14:creationId xmlns:p14="http://schemas.microsoft.com/office/powerpoint/2010/main" val="3437555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0D41-FF62-F286-D9D7-4FCD9D68C954}"/>
              </a:ext>
            </a:extLst>
          </p:cNvPr>
          <p:cNvSpPr>
            <a:spLocks noGrp="1"/>
          </p:cNvSpPr>
          <p:nvPr>
            <p:ph type="title"/>
          </p:nvPr>
        </p:nvSpPr>
        <p:spPr>
          <a:xfrm>
            <a:off x="293451" y="217960"/>
            <a:ext cx="10515600" cy="1325563"/>
          </a:xfrm>
        </p:spPr>
        <p:txBody>
          <a:bodyPr/>
          <a:lstStyle/>
          <a:p>
            <a:r>
              <a:rPr lang="en-IN" dirty="0"/>
              <a:t>8.3.4 Gibbs Algorithm</a:t>
            </a:r>
          </a:p>
        </p:txBody>
      </p:sp>
      <p:sp>
        <p:nvSpPr>
          <p:cNvPr id="3" name="Content Placeholder 2">
            <a:extLst>
              <a:ext uri="{FF2B5EF4-FFF2-40B4-BE49-F238E27FC236}">
                <a16:creationId xmlns:a16="http://schemas.microsoft.com/office/drawing/2014/main" id="{A1F9BD44-DE8B-4CC8-2C3E-CD4078348464}"/>
              </a:ext>
            </a:extLst>
          </p:cNvPr>
          <p:cNvSpPr>
            <a:spLocks noGrp="1"/>
          </p:cNvSpPr>
          <p:nvPr>
            <p:ph idx="1"/>
          </p:nvPr>
        </p:nvSpPr>
        <p:spPr>
          <a:xfrm>
            <a:off x="485075" y="1543523"/>
            <a:ext cx="11067827" cy="4351338"/>
          </a:xfrm>
        </p:spPr>
        <p:txBody>
          <a:bodyPr>
            <a:normAutofit lnSpcReduction="10000"/>
          </a:bodyPr>
          <a:lstStyle/>
          <a:p>
            <a:pPr algn="just"/>
            <a:r>
              <a:rPr lang="en-IN" sz="3200" dirty="0"/>
              <a:t>The main drawback of Bayes optimal classifier is that it computes the </a:t>
            </a:r>
            <a:r>
              <a:rPr lang="en-IN" sz="3200" b="1" dirty="0">
                <a:solidFill>
                  <a:srgbClr val="FF0000"/>
                </a:solidFill>
              </a:rPr>
              <a:t>posterior probability for all  hypotheses </a:t>
            </a:r>
            <a:r>
              <a:rPr lang="en-IN" sz="3200" dirty="0"/>
              <a:t>in the hypothesis space and then </a:t>
            </a:r>
            <a:r>
              <a:rPr lang="en-IN" sz="3200" b="1" dirty="0">
                <a:solidFill>
                  <a:srgbClr val="FF0000"/>
                </a:solidFill>
              </a:rPr>
              <a:t>combines the predictions to classify a new instance</a:t>
            </a:r>
            <a:r>
              <a:rPr lang="en-IN" sz="3200" dirty="0"/>
              <a:t>.  </a:t>
            </a:r>
          </a:p>
          <a:p>
            <a:pPr algn="just"/>
            <a:r>
              <a:rPr lang="en-IN" sz="3200" dirty="0"/>
              <a:t>Gibbs algorithm is a </a:t>
            </a:r>
            <a:r>
              <a:rPr lang="en-IN" sz="3200" b="1" dirty="0">
                <a:solidFill>
                  <a:srgbClr val="FF0000"/>
                </a:solidFill>
              </a:rPr>
              <a:t>sampling technique which randomly selects a hypothesis from the  hypothesis space </a:t>
            </a:r>
            <a:r>
              <a:rPr lang="en-IN" sz="3200" dirty="0"/>
              <a:t>according to the posterior probability distribution and </a:t>
            </a:r>
            <a:r>
              <a:rPr lang="en-IN" sz="3200" b="1" dirty="0">
                <a:solidFill>
                  <a:srgbClr val="FF0000"/>
                </a:solidFill>
              </a:rPr>
              <a:t>classifies a new instance</a:t>
            </a:r>
            <a:r>
              <a:rPr lang="en-IN" sz="3200" dirty="0"/>
              <a:t>.  </a:t>
            </a:r>
          </a:p>
          <a:p>
            <a:pPr algn="just"/>
            <a:r>
              <a:rPr lang="en-IN" sz="3200" dirty="0"/>
              <a:t>It is found that the prediction error occurs twice with the Gibbs algorithm when compared to Bayes  Optimal classifier. </a:t>
            </a:r>
          </a:p>
          <a:p>
            <a:endParaRPr lang="en-IN" dirty="0"/>
          </a:p>
        </p:txBody>
      </p:sp>
    </p:spTree>
    <p:extLst>
      <p:ext uri="{BB962C8B-B14F-4D97-AF65-F5344CB8AC3E}">
        <p14:creationId xmlns:p14="http://schemas.microsoft.com/office/powerpoint/2010/main" val="2747832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0D41-FF62-F286-D9D7-4FCD9D68C954}"/>
              </a:ext>
            </a:extLst>
          </p:cNvPr>
          <p:cNvSpPr>
            <a:spLocks noGrp="1"/>
          </p:cNvSpPr>
          <p:nvPr>
            <p:ph type="title"/>
          </p:nvPr>
        </p:nvSpPr>
        <p:spPr/>
        <p:txBody>
          <a:bodyPr/>
          <a:lstStyle/>
          <a:p>
            <a:r>
              <a:rPr lang="en-IN" dirty="0"/>
              <a:t>8.4 NAÏVE BAYES ALGORITHM FOR CONTINUOUS ATTRIBUTES</a:t>
            </a:r>
          </a:p>
        </p:txBody>
      </p:sp>
      <p:sp>
        <p:nvSpPr>
          <p:cNvPr id="3" name="Content Placeholder 2">
            <a:extLst>
              <a:ext uri="{FF2B5EF4-FFF2-40B4-BE49-F238E27FC236}">
                <a16:creationId xmlns:a16="http://schemas.microsoft.com/office/drawing/2014/main" id="{A1F9BD44-DE8B-4CC8-2C3E-CD4078348464}"/>
              </a:ext>
            </a:extLst>
          </p:cNvPr>
          <p:cNvSpPr>
            <a:spLocks noGrp="1"/>
          </p:cNvSpPr>
          <p:nvPr>
            <p:ph idx="1"/>
          </p:nvPr>
        </p:nvSpPr>
        <p:spPr/>
        <p:txBody>
          <a:bodyPr/>
          <a:lstStyle/>
          <a:p>
            <a:r>
              <a:rPr lang="en-IN" dirty="0"/>
              <a:t>There are two ways to predict with Naive Bayes algorithm for continuous attributes:  </a:t>
            </a:r>
          </a:p>
          <a:p>
            <a:r>
              <a:rPr lang="en-IN" dirty="0"/>
              <a:t>1. Discretize continuous feature to discrete feature.  </a:t>
            </a:r>
          </a:p>
          <a:p>
            <a:r>
              <a:rPr lang="en-IN" dirty="0"/>
              <a:t>2. Apply Normal or Gaussian distribution for continuous feature. </a:t>
            </a:r>
          </a:p>
          <a:p>
            <a:pPr marL="0" indent="0">
              <a:buNone/>
            </a:pPr>
            <a:r>
              <a:rPr lang="en-IN" dirty="0"/>
              <a:t> Gaussian Naive Bayes Algorithm  In Gaussian Naive Bayes</a:t>
            </a:r>
            <a:r>
              <a:rPr lang="en-US" dirty="0"/>
              <a:t>, the values of continuous features are assumed to be sampled from a  Gaussian distribution. </a:t>
            </a:r>
            <a:endParaRPr lang="en-IN" dirty="0"/>
          </a:p>
        </p:txBody>
      </p:sp>
    </p:spTree>
    <p:extLst>
      <p:ext uri="{BB962C8B-B14F-4D97-AF65-F5344CB8AC3E}">
        <p14:creationId xmlns:p14="http://schemas.microsoft.com/office/powerpoint/2010/main" val="3330526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D4E0E3-0409-C6FB-B8DC-95BDE83E7735}"/>
              </a:ext>
            </a:extLst>
          </p:cNvPr>
          <p:cNvPicPr>
            <a:picLocks noChangeAspect="1"/>
          </p:cNvPicPr>
          <p:nvPr/>
        </p:nvPicPr>
        <p:blipFill>
          <a:blip r:embed="rId2"/>
          <a:stretch>
            <a:fillRect/>
          </a:stretch>
        </p:blipFill>
        <p:spPr>
          <a:xfrm>
            <a:off x="1400783" y="242869"/>
            <a:ext cx="9340431" cy="6071280"/>
          </a:xfrm>
          <a:prstGeom prst="rect">
            <a:avLst/>
          </a:prstGeom>
        </p:spPr>
      </p:pic>
    </p:spTree>
    <p:extLst>
      <p:ext uri="{BB962C8B-B14F-4D97-AF65-F5344CB8AC3E}">
        <p14:creationId xmlns:p14="http://schemas.microsoft.com/office/powerpoint/2010/main" val="2890283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376CD-723A-B55D-2159-F5FCBA517885}"/>
              </a:ext>
            </a:extLst>
          </p:cNvPr>
          <p:cNvPicPr>
            <a:picLocks noChangeAspect="1"/>
          </p:cNvPicPr>
          <p:nvPr/>
        </p:nvPicPr>
        <p:blipFill>
          <a:blip r:embed="rId2"/>
          <a:stretch>
            <a:fillRect/>
          </a:stretch>
        </p:blipFill>
        <p:spPr>
          <a:xfrm>
            <a:off x="1215957" y="351288"/>
            <a:ext cx="9351056" cy="6155424"/>
          </a:xfrm>
          <a:prstGeom prst="rect">
            <a:avLst/>
          </a:prstGeom>
        </p:spPr>
      </p:pic>
    </p:spTree>
    <p:extLst>
      <p:ext uri="{BB962C8B-B14F-4D97-AF65-F5344CB8AC3E}">
        <p14:creationId xmlns:p14="http://schemas.microsoft.com/office/powerpoint/2010/main" val="1258154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0E173-77E2-F941-C583-E275E31C4493}"/>
              </a:ext>
            </a:extLst>
          </p:cNvPr>
          <p:cNvPicPr>
            <a:picLocks noChangeAspect="1"/>
          </p:cNvPicPr>
          <p:nvPr/>
        </p:nvPicPr>
        <p:blipFill>
          <a:blip r:embed="rId2"/>
          <a:stretch>
            <a:fillRect/>
          </a:stretch>
        </p:blipFill>
        <p:spPr>
          <a:xfrm>
            <a:off x="1080523" y="302287"/>
            <a:ext cx="10058664" cy="6412399"/>
          </a:xfrm>
          <a:prstGeom prst="rect">
            <a:avLst/>
          </a:prstGeom>
        </p:spPr>
      </p:pic>
    </p:spTree>
    <p:extLst>
      <p:ext uri="{BB962C8B-B14F-4D97-AF65-F5344CB8AC3E}">
        <p14:creationId xmlns:p14="http://schemas.microsoft.com/office/powerpoint/2010/main" val="3627312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05CD4B-FCCA-B381-8769-2598AB8D5426}"/>
              </a:ext>
            </a:extLst>
          </p:cNvPr>
          <p:cNvPicPr>
            <a:picLocks noChangeAspect="1"/>
          </p:cNvPicPr>
          <p:nvPr/>
        </p:nvPicPr>
        <p:blipFill>
          <a:blip r:embed="rId2"/>
          <a:stretch>
            <a:fillRect/>
          </a:stretch>
        </p:blipFill>
        <p:spPr>
          <a:xfrm>
            <a:off x="593208" y="1350840"/>
            <a:ext cx="11319946" cy="4156320"/>
          </a:xfrm>
          <a:prstGeom prst="rect">
            <a:avLst/>
          </a:prstGeom>
        </p:spPr>
      </p:pic>
    </p:spTree>
    <p:extLst>
      <p:ext uri="{BB962C8B-B14F-4D97-AF65-F5344CB8AC3E}">
        <p14:creationId xmlns:p14="http://schemas.microsoft.com/office/powerpoint/2010/main" val="559132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A89776-03FA-ECDA-81DE-F105BAB39CF4}"/>
              </a:ext>
            </a:extLst>
          </p:cNvPr>
          <p:cNvPicPr>
            <a:picLocks noChangeAspect="1"/>
          </p:cNvPicPr>
          <p:nvPr/>
        </p:nvPicPr>
        <p:blipFill>
          <a:blip r:embed="rId2"/>
          <a:stretch>
            <a:fillRect/>
          </a:stretch>
        </p:blipFill>
        <p:spPr>
          <a:xfrm>
            <a:off x="766940" y="627768"/>
            <a:ext cx="10501360" cy="5602463"/>
          </a:xfrm>
          <a:prstGeom prst="rect">
            <a:avLst/>
          </a:prstGeom>
        </p:spPr>
      </p:pic>
    </p:spTree>
    <p:extLst>
      <p:ext uri="{BB962C8B-B14F-4D97-AF65-F5344CB8AC3E}">
        <p14:creationId xmlns:p14="http://schemas.microsoft.com/office/powerpoint/2010/main" val="14858966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2A0B-E292-C07B-03A9-B3AABA95112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1F2371-EB47-E11A-AD59-CE9D622DB518}"/>
              </a:ext>
            </a:extLst>
          </p:cNvPr>
          <p:cNvPicPr>
            <a:picLocks noChangeAspect="1"/>
          </p:cNvPicPr>
          <p:nvPr/>
        </p:nvPicPr>
        <p:blipFill>
          <a:blip r:embed="rId2"/>
          <a:stretch>
            <a:fillRect/>
          </a:stretch>
        </p:blipFill>
        <p:spPr>
          <a:xfrm>
            <a:off x="378072" y="972765"/>
            <a:ext cx="11435856" cy="4390680"/>
          </a:xfrm>
          <a:prstGeom prst="rect">
            <a:avLst/>
          </a:prstGeom>
        </p:spPr>
      </p:pic>
    </p:spTree>
    <p:extLst>
      <p:ext uri="{BB962C8B-B14F-4D97-AF65-F5344CB8AC3E}">
        <p14:creationId xmlns:p14="http://schemas.microsoft.com/office/powerpoint/2010/main" val="3656660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05BC-F48A-D524-EB3E-9CF058ED29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93B13F-8254-C585-AB3A-76B8EAD8F793}"/>
              </a:ext>
            </a:extLst>
          </p:cNvPr>
          <p:cNvPicPr>
            <a:picLocks noChangeAspect="1"/>
          </p:cNvPicPr>
          <p:nvPr/>
        </p:nvPicPr>
        <p:blipFill>
          <a:blip r:embed="rId2"/>
          <a:stretch>
            <a:fillRect/>
          </a:stretch>
        </p:blipFill>
        <p:spPr>
          <a:xfrm>
            <a:off x="953312" y="148716"/>
            <a:ext cx="9904958" cy="6560568"/>
          </a:xfrm>
          <a:prstGeom prst="rect">
            <a:avLst/>
          </a:prstGeom>
        </p:spPr>
      </p:pic>
    </p:spTree>
    <p:extLst>
      <p:ext uri="{BB962C8B-B14F-4D97-AF65-F5344CB8AC3E}">
        <p14:creationId xmlns:p14="http://schemas.microsoft.com/office/powerpoint/2010/main" val="189109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2B5CE-9289-1099-E706-3F73798F3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D3AE3-4F63-B522-481A-E949177B4587}"/>
              </a:ext>
            </a:extLst>
          </p:cNvPr>
          <p:cNvSpPr>
            <a:spLocks noGrp="1"/>
          </p:cNvSpPr>
          <p:nvPr>
            <p:ph type="title"/>
          </p:nvPr>
        </p:nvSpPr>
        <p:spPr>
          <a:solidFill>
            <a:schemeClr val="accent3">
              <a:lumMod val="60000"/>
              <a:lumOff val="40000"/>
            </a:schemeClr>
          </a:solidFill>
        </p:spPr>
        <p:txBody>
          <a:bodyPr>
            <a:normAutofit/>
          </a:bodyPr>
          <a:lstStyle/>
          <a:p>
            <a:r>
              <a:rPr lang="en-US" dirty="0"/>
              <a:t>Probabilistic Model</a:t>
            </a:r>
            <a:endParaRPr lang="en-IN" dirty="0"/>
          </a:p>
        </p:txBody>
      </p:sp>
      <p:sp>
        <p:nvSpPr>
          <p:cNvPr id="4" name="Content Placeholder 3">
            <a:extLst>
              <a:ext uri="{FF2B5EF4-FFF2-40B4-BE49-F238E27FC236}">
                <a16:creationId xmlns:a16="http://schemas.microsoft.com/office/drawing/2014/main" id="{FAF1D722-E775-0E38-AB2B-E586B143C352}"/>
              </a:ext>
            </a:extLst>
          </p:cNvPr>
          <p:cNvSpPr>
            <a:spLocks noGrp="1"/>
          </p:cNvSpPr>
          <p:nvPr>
            <p:ph idx="1"/>
          </p:nvPr>
        </p:nvSpPr>
        <p:spPr/>
        <p:txBody>
          <a:bodyPr>
            <a:normAutofit lnSpcReduction="10000"/>
          </a:bodyPr>
          <a:lstStyle/>
          <a:p>
            <a:pPr algn="just"/>
            <a:r>
              <a:rPr lang="en-US" dirty="0"/>
              <a:t>In a </a:t>
            </a:r>
            <a:r>
              <a:rPr lang="en-US" b="1" u="sng" dirty="0">
                <a:solidFill>
                  <a:schemeClr val="accent5">
                    <a:lumMod val="75000"/>
                  </a:schemeClr>
                </a:solidFill>
              </a:rPr>
              <a:t>probabilistic model</a:t>
            </a:r>
            <a:r>
              <a:rPr lang="en-US" dirty="0"/>
              <a:t>, randomness plays a major role which  gives probability distribution a solution, while in a </a:t>
            </a:r>
            <a:r>
              <a:rPr lang="en-US" b="1" u="sng" dirty="0">
                <a:solidFill>
                  <a:schemeClr val="accent5">
                    <a:lumMod val="75000"/>
                  </a:schemeClr>
                </a:solidFill>
              </a:rPr>
              <a:t>deterministic model </a:t>
            </a:r>
            <a:r>
              <a:rPr lang="en-US" dirty="0"/>
              <a:t>there is no randomness and hence it exhibits the same initial conditions every time the model is run and is likely to get a single  possible outcome as the solution</a:t>
            </a:r>
          </a:p>
          <a:p>
            <a:pPr marL="0" indent="0">
              <a:buNone/>
            </a:pPr>
            <a:endParaRPr lang="en-US" dirty="0"/>
          </a:p>
          <a:p>
            <a:r>
              <a:rPr lang="en-US" dirty="0"/>
              <a:t>In a </a:t>
            </a:r>
            <a:r>
              <a:rPr lang="en-US" b="1" dirty="0"/>
              <a:t>probabilistic model</a:t>
            </a:r>
            <a:r>
              <a:rPr lang="en-US" dirty="0"/>
              <a:t>, </a:t>
            </a:r>
            <a:r>
              <a:rPr lang="en-US" b="1" dirty="0"/>
              <a:t>randomness exists</a:t>
            </a:r>
            <a:r>
              <a:rPr lang="en-US" dirty="0"/>
              <a:t>.</a:t>
            </a:r>
          </a:p>
          <a:p>
            <a:r>
              <a:rPr lang="en-US" dirty="0"/>
              <a:t>The output is given as a </a:t>
            </a:r>
            <a:r>
              <a:rPr lang="en-US" b="1" dirty="0"/>
              <a:t>probability distribution</a:t>
            </a:r>
            <a:r>
              <a:rPr lang="en-US" dirty="0"/>
              <a:t>.</a:t>
            </a:r>
          </a:p>
          <a:p>
            <a:r>
              <a:rPr lang="en-US" dirty="0"/>
              <a:t>Different runs may give </a:t>
            </a:r>
            <a:r>
              <a:rPr lang="en-US" b="1" dirty="0"/>
              <a:t>different results</a:t>
            </a:r>
            <a:r>
              <a:rPr lang="en-US" dirty="0"/>
              <a:t>.</a:t>
            </a:r>
          </a:p>
          <a:p>
            <a:pPr marL="0" indent="0">
              <a:buNone/>
            </a:pPr>
            <a:r>
              <a:rPr lang="en-US" i="1" dirty="0"/>
              <a:t>Example: Predicting rain with </a:t>
            </a:r>
            <a:r>
              <a:rPr lang="en-US" b="1" i="1" dirty="0"/>
              <a:t>70% probability</a:t>
            </a:r>
            <a:r>
              <a:rPr lang="en-US" i="1" dirty="0"/>
              <a:t>.</a:t>
            </a:r>
          </a:p>
          <a:p>
            <a:endParaRPr lang="en-IN" dirty="0"/>
          </a:p>
        </p:txBody>
      </p:sp>
    </p:spTree>
    <p:extLst>
      <p:ext uri="{BB962C8B-B14F-4D97-AF65-F5344CB8AC3E}">
        <p14:creationId xmlns:p14="http://schemas.microsoft.com/office/powerpoint/2010/main" val="6638497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7D579-26EA-C87F-79EF-744376016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E9CCE-5B32-9282-282D-2CAB1982D8B6}"/>
              </a:ext>
            </a:extLst>
          </p:cNvPr>
          <p:cNvSpPr>
            <a:spLocks noGrp="1"/>
          </p:cNvSpPr>
          <p:nvPr>
            <p:ph type="title"/>
          </p:nvPr>
        </p:nvSpPr>
        <p:spPr>
          <a:xfrm>
            <a:off x="3853774" y="2103437"/>
            <a:ext cx="7128753" cy="1325563"/>
          </a:xfrm>
        </p:spPr>
        <p:txBody>
          <a:bodyPr>
            <a:noAutofit/>
          </a:bodyPr>
          <a:lstStyle/>
          <a:p>
            <a:r>
              <a:rPr lang="en-IN" sz="6600" b="1" dirty="0"/>
              <a:t>Thank You</a:t>
            </a:r>
          </a:p>
        </p:txBody>
      </p:sp>
    </p:spTree>
    <p:extLst>
      <p:ext uri="{BB962C8B-B14F-4D97-AF65-F5344CB8AC3E}">
        <p14:creationId xmlns:p14="http://schemas.microsoft.com/office/powerpoint/2010/main" val="319024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D1C8A-231D-0B5D-639E-B85170AFD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3CEDF-A22E-D7AB-73C5-6CB96E975B64}"/>
              </a:ext>
            </a:extLst>
          </p:cNvPr>
          <p:cNvSpPr>
            <a:spLocks noGrp="1"/>
          </p:cNvSpPr>
          <p:nvPr>
            <p:ph type="title"/>
          </p:nvPr>
        </p:nvSpPr>
        <p:spPr>
          <a:solidFill>
            <a:schemeClr val="accent3">
              <a:lumMod val="60000"/>
              <a:lumOff val="40000"/>
            </a:schemeClr>
          </a:solidFill>
        </p:spPr>
        <p:txBody>
          <a:bodyPr>
            <a:normAutofit/>
          </a:bodyPr>
          <a:lstStyle/>
          <a:p>
            <a:r>
              <a:rPr lang="en-US" dirty="0"/>
              <a:t>Deterministic Model</a:t>
            </a:r>
            <a:endParaRPr lang="en-IN" dirty="0"/>
          </a:p>
        </p:txBody>
      </p:sp>
      <p:sp>
        <p:nvSpPr>
          <p:cNvPr id="4" name="Content Placeholder 3">
            <a:extLst>
              <a:ext uri="{FF2B5EF4-FFF2-40B4-BE49-F238E27FC236}">
                <a16:creationId xmlns:a16="http://schemas.microsoft.com/office/drawing/2014/main" id="{1D0BA51F-01AA-31D1-4F86-217CE2382289}"/>
              </a:ext>
            </a:extLst>
          </p:cNvPr>
          <p:cNvSpPr>
            <a:spLocks noGrp="1"/>
          </p:cNvSpPr>
          <p:nvPr>
            <p:ph idx="1"/>
          </p:nvPr>
        </p:nvSpPr>
        <p:spPr/>
        <p:txBody>
          <a:bodyPr>
            <a:normAutofit/>
          </a:bodyPr>
          <a:lstStyle/>
          <a:p>
            <a:r>
              <a:rPr lang="en-US" dirty="0"/>
              <a:t>In a </a:t>
            </a:r>
            <a:r>
              <a:rPr lang="en-US" b="1" dirty="0"/>
              <a:t>deterministic model</a:t>
            </a:r>
            <a:r>
              <a:rPr lang="en-US" dirty="0"/>
              <a:t>, </a:t>
            </a:r>
            <a:r>
              <a:rPr lang="en-US" b="1" dirty="0"/>
              <a:t>no randomness</a:t>
            </a:r>
            <a:r>
              <a:rPr lang="en-US" dirty="0"/>
              <a:t> is involved.</a:t>
            </a:r>
          </a:p>
          <a:p>
            <a:r>
              <a:rPr lang="en-US" dirty="0"/>
              <a:t>The same input </a:t>
            </a:r>
            <a:r>
              <a:rPr lang="en-US" b="1" dirty="0"/>
              <a:t>always gives the same output</a:t>
            </a:r>
            <a:r>
              <a:rPr lang="en-US" dirty="0"/>
              <a:t>.</a:t>
            </a:r>
          </a:p>
          <a:p>
            <a:r>
              <a:rPr lang="en-US" dirty="0"/>
              <a:t>Only </a:t>
            </a:r>
            <a:r>
              <a:rPr lang="en-US" b="1" dirty="0"/>
              <a:t>one fixed result</a:t>
            </a:r>
            <a:r>
              <a:rPr lang="en-US" dirty="0"/>
              <a:t> is produced.</a:t>
            </a:r>
          </a:p>
          <a:p>
            <a:pPr marL="0" indent="0">
              <a:buNone/>
            </a:pPr>
            <a:r>
              <a:rPr lang="en-US" dirty="0"/>
              <a:t>Example: Mathematical formula </a:t>
            </a:r>
            <a:r>
              <a:rPr lang="en-US" b="1" dirty="0"/>
              <a:t>2 + 2 = 4</a:t>
            </a:r>
            <a:r>
              <a:rPr lang="en-US" dirty="0"/>
              <a:t>.</a:t>
            </a:r>
          </a:p>
          <a:p>
            <a:endParaRPr lang="en-IN" dirty="0"/>
          </a:p>
        </p:txBody>
      </p:sp>
    </p:spTree>
    <p:extLst>
      <p:ext uri="{BB962C8B-B14F-4D97-AF65-F5344CB8AC3E}">
        <p14:creationId xmlns:p14="http://schemas.microsoft.com/office/powerpoint/2010/main" val="99601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B13CC-24EF-9102-403E-4395A277F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44579-1756-7E71-37F1-19D83E7FBA35}"/>
              </a:ext>
            </a:extLst>
          </p:cNvPr>
          <p:cNvSpPr>
            <a:spLocks noGrp="1"/>
          </p:cNvSpPr>
          <p:nvPr>
            <p:ph type="title"/>
          </p:nvPr>
        </p:nvSpPr>
        <p:spPr>
          <a:solidFill>
            <a:schemeClr val="accent3">
              <a:lumMod val="60000"/>
              <a:lumOff val="40000"/>
            </a:schemeClr>
          </a:solidFill>
        </p:spPr>
        <p:txBody>
          <a:bodyPr>
            <a:normAutofit/>
          </a:bodyPr>
          <a:lstStyle/>
          <a:p>
            <a:r>
              <a:rPr lang="en-US" dirty="0"/>
              <a:t>Bayesian Learning</a:t>
            </a:r>
            <a:endParaRPr lang="en-IN"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1DDAA3F-A56C-DC29-7D74-8EF09717C48D}"/>
                  </a:ext>
                </a:extLst>
              </p:cNvPr>
              <p:cNvSpPr>
                <a:spLocks noGrp="1"/>
              </p:cNvSpPr>
              <p:nvPr>
                <p:ph idx="1"/>
              </p:nvPr>
            </p:nvSpPr>
            <p:spPr/>
            <p:txBody>
              <a:bodyPr>
                <a:normAutofit/>
              </a:bodyPr>
              <a:lstStyle/>
              <a:p>
                <a:pPr algn="just"/>
                <a:r>
                  <a:rPr lang="en-US" dirty="0"/>
                  <a:t>Bayesian learning differs from probabilistic learning as it uses subjective probabilities (i.e., probability that is based on an individual’s belief or interpretation about the outcome of an  event and it can change over time) to infer parameters of a model. </a:t>
                </a:r>
              </a:p>
              <a:p>
                <a:pPr algn="just"/>
                <a:r>
                  <a:rPr lang="en-US" dirty="0"/>
                  <a:t>Uses belief (subjective probability) and updates it with data.</a:t>
                </a:r>
              </a:p>
              <a:p>
                <a:pPr algn="just"/>
                <a:r>
                  <a:rPr lang="en-US" dirty="0"/>
                  <a:t>The probability can change when new data comes.</a:t>
                </a:r>
              </a:p>
              <a:p>
                <a:pPr algn="just"/>
                <a:r>
                  <a:rPr lang="en-IN" dirty="0"/>
                  <a:t>It uses </a:t>
                </a:r>
                <a:r>
                  <a:rPr lang="en-IN" b="1" dirty="0"/>
                  <a:t>Bayes Rule</a:t>
                </a:r>
                <a:r>
                  <a:rPr lang="en-IN" dirty="0"/>
                  <a:t>:</a:t>
                </a:r>
              </a:p>
              <a:p>
                <a:pPr algn="just"/>
                <a14:m>
                  <m:oMath xmlns:m="http://schemas.openxmlformats.org/officeDocument/2006/math">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𝐴</m:t>
                        </m:r>
                        <m:r>
                          <a:rPr lang="en-IN">
                            <a:latin typeface="Cambria Math" panose="02040503050406030204" pitchFamily="18" charset="0"/>
                          </a:rPr>
                          <m:t>∣</m:t>
                        </m:r>
                        <m:r>
                          <a:rPr lang="en-IN" i="1">
                            <a:latin typeface="Cambria Math" panose="02040503050406030204" pitchFamily="18" charset="0"/>
                          </a:rPr>
                          <m:t>𝐵</m:t>
                        </m:r>
                      </m:e>
                    </m:d>
                    <m:r>
                      <a:rPr lang="en-IN">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𝐵</m:t>
                            </m:r>
                            <m:r>
                              <a:rPr lang="en-IN">
                                <a:latin typeface="Cambria Math" panose="02040503050406030204" pitchFamily="18" charset="0"/>
                              </a:rPr>
                              <m:t>∣</m:t>
                            </m:r>
                            <m:r>
                              <a:rPr lang="en-IN" i="1">
                                <a:latin typeface="Cambria Math" panose="02040503050406030204" pitchFamily="18" charset="0"/>
                              </a:rPr>
                              <m:t>𝐴</m:t>
                            </m:r>
                          </m:e>
                        </m:d>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𝐴</m:t>
                            </m:r>
                          </m:e>
                        </m:d>
                      </m:num>
                      <m:den>
                        <m:r>
                          <a:rPr lang="en-IN" i="1">
                            <a:latin typeface="Cambria Math" panose="02040503050406030204" pitchFamily="18" charset="0"/>
                          </a:rPr>
                          <m:t>𝑃</m:t>
                        </m:r>
                        <m:d>
                          <m:dPr>
                            <m:ctrlPr>
                              <a:rPr lang="en-IN" i="1">
                                <a:latin typeface="Cambria Math" panose="02040503050406030204" pitchFamily="18" charset="0"/>
                              </a:rPr>
                            </m:ctrlPr>
                          </m:dPr>
                          <m:e>
                            <m:r>
                              <a:rPr lang="en-IN" i="1">
                                <a:latin typeface="Cambria Math" panose="02040503050406030204" pitchFamily="18" charset="0"/>
                              </a:rPr>
                              <m:t>𝐵</m:t>
                            </m:r>
                          </m:e>
                        </m:d>
                      </m:den>
                    </m:f>
                  </m:oMath>
                </a14:m>
                <a:endParaRPr lang="en-IN" dirty="0"/>
              </a:p>
              <a:p>
                <a:pPr algn="just"/>
                <a:endParaRPr lang="en-US" dirty="0"/>
              </a:p>
              <a:p>
                <a:endParaRPr lang="en-US" dirty="0"/>
              </a:p>
              <a:p>
                <a:endParaRPr lang="en-IN" dirty="0"/>
              </a:p>
            </p:txBody>
          </p:sp>
        </mc:Choice>
        <mc:Fallback xmlns="">
          <p:sp>
            <p:nvSpPr>
              <p:cNvPr id="4" name="Content Placeholder 3">
                <a:extLst>
                  <a:ext uri="{FF2B5EF4-FFF2-40B4-BE49-F238E27FC236}">
                    <a16:creationId xmlns:a16="http://schemas.microsoft.com/office/drawing/2014/main" id="{F1DDAA3F-A56C-DC29-7D74-8EF09717C48D}"/>
                  </a:ext>
                </a:extLst>
              </p:cNvPr>
              <p:cNvSpPr>
                <a:spLocks noGrp="1" noRot="1" noChangeAspect="1" noMove="1" noResize="1" noEditPoints="1" noAdjustHandles="1" noChangeArrowheads="1" noChangeShapeType="1" noTextEdit="1"/>
              </p:cNvSpPr>
              <p:nvPr>
                <p:ph idx="1"/>
              </p:nvPr>
            </p:nvSpPr>
            <p:spPr>
              <a:blipFill>
                <a:blip r:embed="rId2"/>
                <a:stretch>
                  <a:fillRect l="-1043" t="-2241" r="-1159"/>
                </a:stretch>
              </a:blipFill>
            </p:spPr>
            <p:txBody>
              <a:bodyPr/>
              <a:lstStyle/>
              <a:p>
                <a:r>
                  <a:rPr lang="en-IN">
                    <a:noFill/>
                  </a:rPr>
                  <a:t> </a:t>
                </a:r>
              </a:p>
            </p:txBody>
          </p:sp>
        </mc:Fallback>
      </mc:AlternateContent>
    </p:spTree>
    <p:extLst>
      <p:ext uri="{BB962C8B-B14F-4D97-AF65-F5344CB8AC3E}">
        <p14:creationId xmlns:p14="http://schemas.microsoft.com/office/powerpoint/2010/main" val="1145573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3005</Words>
  <Application>Microsoft Office PowerPoint</Application>
  <PresentationFormat>Widescreen</PresentationFormat>
  <Paragraphs>277</Paragraphs>
  <Slides>70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Calibri</vt:lpstr>
      <vt:lpstr>Calibri Light</vt:lpstr>
      <vt:lpstr>Cambria Math</vt:lpstr>
      <vt:lpstr>Google Sans</vt:lpstr>
      <vt:lpstr>Inter</vt:lpstr>
      <vt:lpstr>Times New Roman</vt:lpstr>
      <vt:lpstr>Verdana</vt:lpstr>
      <vt:lpstr>Office Theme</vt:lpstr>
      <vt:lpstr>MODULE 4  CHAPTER 8  BAYESIAN LEARNING</vt:lpstr>
      <vt:lpstr>INTRODUCTION TO PROBABILITY-BASED LEARNING </vt:lpstr>
      <vt:lpstr>INTRODUCTION TO PROBABILITY-BASED LEARNING </vt:lpstr>
      <vt:lpstr>INTRODUCTION TO PROBABILITY-BASED LEARNING </vt:lpstr>
      <vt:lpstr>INTRODUCTION TO PROBABILITY-BASED LEARNING </vt:lpstr>
      <vt:lpstr>INTRODUCTION TO PROBABILITY-BASED LEARNING </vt:lpstr>
      <vt:lpstr>Probabilistic Model</vt:lpstr>
      <vt:lpstr>Deterministic Model</vt:lpstr>
      <vt:lpstr>Bayesian Learning</vt:lpstr>
      <vt:lpstr>Algorithms in Bayesian Learning</vt:lpstr>
      <vt:lpstr>Algorithms in Bayesian Learning</vt:lpstr>
      <vt:lpstr>Application </vt:lpstr>
      <vt:lpstr>Advantage</vt:lpstr>
      <vt:lpstr>Prior Probability</vt:lpstr>
      <vt:lpstr>Posterior Probability</vt:lpstr>
      <vt:lpstr>Prior Probability</vt:lpstr>
      <vt:lpstr>Prior Probability in Naïve Bayes Algorithm</vt:lpstr>
      <vt:lpstr>PowerPoint Presentation</vt:lpstr>
      <vt:lpstr>Likelihood Probability in Machine Learning</vt:lpstr>
      <vt:lpstr>Examples of Probability and Likelihood</vt:lpstr>
      <vt:lpstr>Examples of Probability and Likelihood</vt:lpstr>
      <vt:lpstr>What is Probability?</vt:lpstr>
      <vt:lpstr>What is Probability?</vt:lpstr>
      <vt:lpstr>PowerPoint Presentation</vt:lpstr>
      <vt:lpstr>FUNDAMENTALS OF BAYES THEOREM </vt:lpstr>
      <vt:lpstr>PRIOR PROBABILITY</vt:lpstr>
      <vt:lpstr>LIKELIHOOD PROBABILITY</vt:lpstr>
      <vt:lpstr>POSTERIOR PROBABILITY</vt:lpstr>
      <vt:lpstr>POSTERIOR PROBABILITY</vt:lpstr>
      <vt:lpstr>CLASSIFICATION USING BAYES MODEL</vt:lpstr>
      <vt:lpstr>PowerPoint Presentation</vt:lpstr>
      <vt:lpstr>PowerPoint Presentation</vt:lpstr>
      <vt:lpstr>Bayes Theorem and MAP Hypothesis</vt:lpstr>
      <vt:lpstr>MAP Hypothesis</vt:lpstr>
      <vt:lpstr>MAP Hypothesis</vt:lpstr>
      <vt:lpstr>PowerPoint Presentation</vt:lpstr>
      <vt:lpstr>PowerPoint Presentation</vt:lpstr>
      <vt:lpstr>PowerPoint Presentation</vt:lpstr>
      <vt:lpstr>PowerPoint Presentation</vt:lpstr>
      <vt:lpstr>What is Naive Bayes Classifier?</vt:lpstr>
      <vt:lpstr>NAÏVE BAYES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8.3.4 Gibbs Algorithm</vt:lpstr>
      <vt:lpstr>8.4 NAÏVE BAYES ALGORITHM FOR CONTINUOUS ATTRIBUTES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CHAPTER 8  BAYESIAN LEARNING</dc:title>
  <dc:creator>SUGUNADEVI C</dc:creator>
  <cp:lastModifiedBy>Nidhi Joshi Parsai</cp:lastModifiedBy>
  <cp:revision>29</cp:revision>
  <dcterms:created xsi:type="dcterms:W3CDTF">2024-01-29T06:24:55Z</dcterms:created>
  <dcterms:modified xsi:type="dcterms:W3CDTF">2026-03-31T05:54:25Z</dcterms:modified>
</cp:coreProperties>
</file>